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2" r:id="rId2"/>
    <p:sldMasterId id="2147483672" r:id="rId3"/>
  </p:sldMasterIdLst>
  <p:notesMasterIdLst>
    <p:notesMasterId r:id="rId20"/>
  </p:notesMasterIdLst>
  <p:handoutMasterIdLst>
    <p:handoutMasterId r:id="rId21"/>
  </p:handoutMasterIdLst>
  <p:sldIdLst>
    <p:sldId id="256" r:id="rId4"/>
    <p:sldId id="257" r:id="rId5"/>
    <p:sldId id="308" r:id="rId6"/>
    <p:sldId id="291" r:id="rId7"/>
    <p:sldId id="302" r:id="rId8"/>
    <p:sldId id="579" r:id="rId9"/>
    <p:sldId id="578" r:id="rId10"/>
    <p:sldId id="580" r:id="rId11"/>
    <p:sldId id="581" r:id="rId12"/>
    <p:sldId id="582" r:id="rId13"/>
    <p:sldId id="583" r:id="rId14"/>
    <p:sldId id="584" r:id="rId15"/>
    <p:sldId id="585" r:id="rId16"/>
    <p:sldId id="273" r:id="rId17"/>
    <p:sldId id="577"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75A80"/>
    <a:srgbClr val="AD2F3E"/>
    <a:srgbClr val="B71B20"/>
    <a:srgbClr val="E09316"/>
    <a:srgbClr val="61A09C"/>
    <a:srgbClr val="CADFE0"/>
    <a:srgbClr val="003C58"/>
    <a:srgbClr val="CCE4E4"/>
    <a:srgbClr val="007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046" autoAdjust="0"/>
  </p:normalViewPr>
  <p:slideViewPr>
    <p:cSldViewPr snapToGrid="0">
      <p:cViewPr varScale="1">
        <p:scale>
          <a:sx n="64" d="100"/>
          <a:sy n="64" d="100"/>
        </p:scale>
        <p:origin x="2292" y="78"/>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6">
                      <a:tint val="58000"/>
                      <a:satMod val="103000"/>
                      <a:lumMod val="102000"/>
                      <a:tint val="94000"/>
                    </a:schemeClr>
                  </a:gs>
                  <a:gs pos="50000">
                    <a:schemeClr val="accent6">
                      <a:tint val="58000"/>
                      <a:satMod val="110000"/>
                      <a:lumMod val="100000"/>
                      <a:shade val="100000"/>
                    </a:schemeClr>
                  </a:gs>
                  <a:gs pos="100000">
                    <a:schemeClr val="accent6">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4A4-46BC-A0C2-98997BF5A3F0}"/>
              </c:ext>
            </c:extLst>
          </c:dPt>
          <c:dPt>
            <c:idx val="1"/>
            <c:bubble3D val="0"/>
            <c:spPr>
              <a:gradFill rotWithShape="1">
                <a:gsLst>
                  <a:gs pos="0">
                    <a:schemeClr val="accent6">
                      <a:tint val="86000"/>
                      <a:satMod val="103000"/>
                      <a:lumMod val="102000"/>
                      <a:tint val="94000"/>
                    </a:schemeClr>
                  </a:gs>
                  <a:gs pos="50000">
                    <a:schemeClr val="accent6">
                      <a:tint val="86000"/>
                      <a:satMod val="110000"/>
                      <a:lumMod val="100000"/>
                      <a:shade val="100000"/>
                    </a:schemeClr>
                  </a:gs>
                  <a:gs pos="100000">
                    <a:schemeClr val="accent6">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4A4-46BC-A0C2-98997BF5A3F0}"/>
              </c:ext>
            </c:extLst>
          </c:dPt>
          <c:dPt>
            <c:idx val="2"/>
            <c:bubble3D val="0"/>
            <c:spPr>
              <a:gradFill rotWithShape="1">
                <a:gsLst>
                  <a:gs pos="0">
                    <a:schemeClr val="accent6">
                      <a:shade val="86000"/>
                      <a:satMod val="103000"/>
                      <a:lumMod val="102000"/>
                      <a:tint val="94000"/>
                    </a:schemeClr>
                  </a:gs>
                  <a:gs pos="50000">
                    <a:schemeClr val="accent6">
                      <a:shade val="86000"/>
                      <a:satMod val="110000"/>
                      <a:lumMod val="100000"/>
                      <a:shade val="100000"/>
                    </a:schemeClr>
                  </a:gs>
                  <a:gs pos="100000">
                    <a:schemeClr val="accent6">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4A4-46BC-A0C2-98997BF5A3F0}"/>
              </c:ext>
            </c:extLst>
          </c:dPt>
          <c:dPt>
            <c:idx val="3"/>
            <c:bubble3D val="0"/>
            <c:spPr>
              <a:gradFill rotWithShape="1">
                <a:gsLst>
                  <a:gs pos="0">
                    <a:schemeClr val="accent6">
                      <a:shade val="58000"/>
                      <a:satMod val="103000"/>
                      <a:lumMod val="102000"/>
                      <a:tint val="94000"/>
                    </a:schemeClr>
                  </a:gs>
                  <a:gs pos="50000">
                    <a:schemeClr val="accent6">
                      <a:shade val="58000"/>
                      <a:satMod val="110000"/>
                      <a:lumMod val="100000"/>
                      <a:shade val="100000"/>
                    </a:schemeClr>
                  </a:gs>
                  <a:gs pos="100000">
                    <a:schemeClr val="accent6">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4A4-46BC-A0C2-98997BF5A3F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Item Name</c:v>
                </c:pt>
                <c:pt idx="1">
                  <c:v>Item Name</c:v>
                </c:pt>
                <c:pt idx="2">
                  <c:v>Item Name</c:v>
                </c:pt>
                <c:pt idx="3">
                  <c:v>Item Name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15A2-4C4D-A43E-A601213D089D}"/>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Sheet1!$B$1</c:f>
              <c:strCache>
                <c:ptCount val="1"/>
                <c:pt idx="0">
                  <c:v>Sales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chemeClr val="accent6">
                      <a:tint val="58000"/>
                      <a:satMod val="103000"/>
                      <a:lumMod val="102000"/>
                      <a:tint val="94000"/>
                    </a:schemeClr>
                  </a:gs>
                  <a:gs pos="50000">
                    <a:schemeClr val="accent6">
                      <a:tint val="58000"/>
                      <a:satMod val="110000"/>
                      <a:lumMod val="100000"/>
                      <a:shade val="100000"/>
                    </a:schemeClr>
                  </a:gs>
                  <a:gs pos="100000">
                    <a:schemeClr val="accent6">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703-4049-9454-40EA19C47E7D}"/>
              </c:ext>
            </c:extLst>
          </c:dPt>
          <c:dPt>
            <c:idx val="1"/>
            <c:invertIfNegative val="0"/>
            <c:bubble3D val="0"/>
            <c:spPr>
              <a:gradFill rotWithShape="1">
                <a:gsLst>
                  <a:gs pos="0">
                    <a:schemeClr val="accent6">
                      <a:tint val="86000"/>
                      <a:satMod val="103000"/>
                      <a:lumMod val="102000"/>
                      <a:tint val="94000"/>
                    </a:schemeClr>
                  </a:gs>
                  <a:gs pos="50000">
                    <a:schemeClr val="accent6">
                      <a:tint val="86000"/>
                      <a:satMod val="110000"/>
                      <a:lumMod val="100000"/>
                      <a:shade val="100000"/>
                    </a:schemeClr>
                  </a:gs>
                  <a:gs pos="100000">
                    <a:schemeClr val="accent6">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703-4049-9454-40EA19C47E7D}"/>
              </c:ext>
            </c:extLst>
          </c:dPt>
          <c:dPt>
            <c:idx val="2"/>
            <c:invertIfNegative val="0"/>
            <c:bubble3D val="0"/>
            <c:spPr>
              <a:gradFill rotWithShape="1">
                <a:gsLst>
                  <a:gs pos="0">
                    <a:schemeClr val="accent6">
                      <a:shade val="86000"/>
                      <a:satMod val="103000"/>
                      <a:lumMod val="102000"/>
                      <a:tint val="94000"/>
                    </a:schemeClr>
                  </a:gs>
                  <a:gs pos="50000">
                    <a:schemeClr val="accent6">
                      <a:shade val="86000"/>
                      <a:satMod val="110000"/>
                      <a:lumMod val="100000"/>
                      <a:shade val="100000"/>
                    </a:schemeClr>
                  </a:gs>
                  <a:gs pos="100000">
                    <a:schemeClr val="accent6">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703-4049-9454-40EA19C47E7D}"/>
              </c:ext>
            </c:extLst>
          </c:dPt>
          <c:dPt>
            <c:idx val="3"/>
            <c:invertIfNegative val="0"/>
            <c:bubble3D val="0"/>
            <c:spPr>
              <a:gradFill rotWithShape="1">
                <a:gsLst>
                  <a:gs pos="0">
                    <a:schemeClr val="accent6">
                      <a:shade val="58000"/>
                      <a:satMod val="103000"/>
                      <a:lumMod val="102000"/>
                      <a:tint val="94000"/>
                    </a:schemeClr>
                  </a:gs>
                  <a:gs pos="50000">
                    <a:schemeClr val="accent6">
                      <a:shade val="58000"/>
                      <a:satMod val="110000"/>
                      <a:lumMod val="100000"/>
                      <a:shade val="100000"/>
                    </a:schemeClr>
                  </a:gs>
                  <a:gs pos="100000">
                    <a:schemeClr val="accent6">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703-4049-9454-40EA19C47E7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Item Name</c:v>
                </c:pt>
                <c:pt idx="1">
                  <c:v>Item Name</c:v>
                </c:pt>
                <c:pt idx="2">
                  <c:v>Item Name</c:v>
                </c:pt>
                <c:pt idx="3">
                  <c:v>Item Name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15A2-4C4D-A43E-A601213D089D}"/>
            </c:ext>
          </c:extLst>
        </c:ser>
        <c:dLbls>
          <c:showLegendKey val="0"/>
          <c:showVal val="0"/>
          <c:showCatName val="0"/>
          <c:showSerName val="0"/>
          <c:showPercent val="0"/>
          <c:showBubbleSize val="0"/>
        </c:dLbls>
        <c:gapWidth val="100"/>
        <c:overlap val="100"/>
        <c:axId val="290433104"/>
        <c:axId val="290430224"/>
      </c:barChart>
      <c:catAx>
        <c:axId val="290433104"/>
        <c:scaling>
          <c:orientation val="minMax"/>
        </c:scaling>
        <c:delete val="1"/>
        <c:axPos val="b"/>
        <c:title>
          <c:layout>
            <c:manualLayout>
              <c:xMode val="edge"/>
              <c:yMode val="edge"/>
              <c:x val="0.45564141354764437"/>
              <c:y val="0.884303212324598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crossAx val="290430224"/>
        <c:crosses val="autoZero"/>
        <c:auto val="1"/>
        <c:lblAlgn val="ctr"/>
        <c:lblOffset val="100"/>
        <c:noMultiLvlLbl val="0"/>
      </c:catAx>
      <c:valAx>
        <c:axId val="290430224"/>
        <c:scaling>
          <c:orientation val="minMax"/>
        </c:scaling>
        <c:delete val="1"/>
        <c:axPos val="l"/>
        <c:majorGridlines>
          <c:spPr>
            <a:ln w="9525" cap="flat" cmpd="sng" algn="ctr">
              <a:solidFill>
                <a:schemeClr val="bg1">
                  <a:lumMod val="85000"/>
                </a:schemeClr>
              </a:solidFill>
              <a:round/>
            </a:ln>
            <a:effectLst/>
          </c:spPr>
        </c:majorGridlines>
        <c:title>
          <c:layout>
            <c:manualLayout>
              <c:xMode val="edge"/>
              <c:yMode val="edge"/>
              <c:x val="1.6433419326884188E-2"/>
              <c:y val="0.48580709437795444"/>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crossAx val="290433104"/>
        <c:crosses val="autoZero"/>
        <c:crossBetween val="between"/>
      </c:valAx>
      <c:spPr>
        <a:noFill/>
        <a:ln>
          <a:noFill/>
        </a:ln>
        <a:effectLst/>
      </c:spPr>
    </c:plotArea>
    <c:legend>
      <c:legendPos val="b"/>
      <c:layout>
        <c:manualLayout>
          <c:xMode val="edge"/>
          <c:yMode val="edge"/>
          <c:x val="0.1024521101693474"/>
          <c:y val="0.95221516321927457"/>
          <c:w val="0.80297665652219852"/>
          <c:h val="4.54235033003818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C1520-8F9C-4779-A65D-211AD86945FB}" type="doc">
      <dgm:prSet loTypeId="urn:microsoft.com/office/officeart/2005/8/layout/cycle6" loCatId="cycle" qsTypeId="urn:microsoft.com/office/officeart/2005/8/quickstyle/simple4" qsCatId="simple" csTypeId="urn:microsoft.com/office/officeart/2005/8/colors/accent0_3" csCatId="mainScheme" phldr="1"/>
      <dgm:spPr/>
      <dgm:t>
        <a:bodyPr/>
        <a:lstStyle/>
        <a:p>
          <a:endParaRPr lang="en-AU"/>
        </a:p>
      </dgm:t>
    </dgm:pt>
    <dgm:pt modelId="{3257984A-8FDB-49AD-92B1-A834D328D791}">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81DCF259-042D-48BF-853E-9F50CBCCFB24}" type="parTrans" cxnId="{AEF19074-E9FB-400F-AE9C-F254D5344992}">
      <dgm:prSet/>
      <dgm:spPr/>
      <dgm:t>
        <a:bodyPr/>
        <a:lstStyle/>
        <a:p>
          <a:endParaRPr lang="en-AU"/>
        </a:p>
      </dgm:t>
    </dgm:pt>
    <dgm:pt modelId="{82DEFA3F-18CE-4807-98CD-519087E44690}" type="sibTrans" cxnId="{AEF19074-E9FB-400F-AE9C-F254D5344992}">
      <dgm:prSet/>
      <dgm:spPr/>
      <dgm:t>
        <a:bodyPr/>
        <a:lstStyle/>
        <a:p>
          <a:endParaRPr lang="en-AU"/>
        </a:p>
      </dgm:t>
    </dgm:pt>
    <dgm:pt modelId="{7D36BDBF-AA8E-472A-8749-148D8319CF32}">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ABFA7D72-EF78-42A7-8CA2-49498B2E2926}" type="parTrans" cxnId="{4445E827-8B5B-4493-A42B-B6FFC35069DC}">
      <dgm:prSet/>
      <dgm:spPr/>
      <dgm:t>
        <a:bodyPr/>
        <a:lstStyle/>
        <a:p>
          <a:endParaRPr lang="en-AU"/>
        </a:p>
      </dgm:t>
    </dgm:pt>
    <dgm:pt modelId="{87F92E6D-AC6D-4E69-AF50-52770CA64821}" type="sibTrans" cxnId="{4445E827-8B5B-4493-A42B-B6FFC35069DC}">
      <dgm:prSet/>
      <dgm:spPr/>
      <dgm:t>
        <a:bodyPr/>
        <a:lstStyle/>
        <a:p>
          <a:endParaRPr lang="en-AU"/>
        </a:p>
      </dgm:t>
    </dgm:pt>
    <dgm:pt modelId="{A8181A1B-E0B9-493A-8B6F-A55A20DBD153}">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10C61CAB-83B8-426C-9064-A5C51F583469}" type="parTrans" cxnId="{37F03C34-FAEB-4BEC-B864-EAB3C1CFC6BE}">
      <dgm:prSet/>
      <dgm:spPr/>
      <dgm:t>
        <a:bodyPr/>
        <a:lstStyle/>
        <a:p>
          <a:endParaRPr lang="en-AU"/>
        </a:p>
      </dgm:t>
    </dgm:pt>
    <dgm:pt modelId="{C6ACFAAC-2919-422E-A8DE-224123314B73}" type="sibTrans" cxnId="{37F03C34-FAEB-4BEC-B864-EAB3C1CFC6BE}">
      <dgm:prSet/>
      <dgm:spPr/>
      <dgm:t>
        <a:bodyPr/>
        <a:lstStyle/>
        <a:p>
          <a:endParaRPr lang="en-AU"/>
        </a:p>
      </dgm:t>
    </dgm:pt>
    <dgm:pt modelId="{347A1630-8C6E-4352-A423-7437356CD639}">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D43E99E8-4512-416D-921D-05512B5780E4}" type="parTrans" cxnId="{051B3DD8-C42C-4968-9F36-40133277E65D}">
      <dgm:prSet/>
      <dgm:spPr/>
      <dgm:t>
        <a:bodyPr/>
        <a:lstStyle/>
        <a:p>
          <a:endParaRPr lang="en-AU"/>
        </a:p>
      </dgm:t>
    </dgm:pt>
    <dgm:pt modelId="{06C7EF6E-3D27-492C-BC26-4963419FA3A4}" type="sibTrans" cxnId="{051B3DD8-C42C-4968-9F36-40133277E65D}">
      <dgm:prSet/>
      <dgm:spPr/>
      <dgm:t>
        <a:bodyPr/>
        <a:lstStyle/>
        <a:p>
          <a:endParaRPr lang="en-AU"/>
        </a:p>
      </dgm:t>
    </dgm:pt>
    <dgm:pt modelId="{8D417DBE-CCD3-4E6E-A5F9-F3EE0700BC00}">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BF5EB7ED-E5F4-424D-9188-FCD9C88A7E4B}" type="parTrans" cxnId="{0EE1FC11-E493-4609-800A-370F8099444F}">
      <dgm:prSet/>
      <dgm:spPr/>
      <dgm:t>
        <a:bodyPr/>
        <a:lstStyle/>
        <a:p>
          <a:endParaRPr lang="en-AU"/>
        </a:p>
      </dgm:t>
    </dgm:pt>
    <dgm:pt modelId="{F900B1D0-1B7E-4B9B-A53C-BC0C7DC4CB55}" type="sibTrans" cxnId="{0EE1FC11-E493-4609-800A-370F8099444F}">
      <dgm:prSet/>
      <dgm:spPr/>
      <dgm:t>
        <a:bodyPr/>
        <a:lstStyle/>
        <a:p>
          <a:endParaRPr lang="en-AU"/>
        </a:p>
      </dgm:t>
    </dgm:pt>
    <dgm:pt modelId="{DF8A5576-A4D4-4623-8C36-9224C0248792}" type="pres">
      <dgm:prSet presAssocID="{817C1520-8F9C-4779-A65D-211AD86945FB}" presName="cycle" presStyleCnt="0">
        <dgm:presLayoutVars>
          <dgm:dir/>
          <dgm:resizeHandles val="exact"/>
        </dgm:presLayoutVars>
      </dgm:prSet>
      <dgm:spPr/>
    </dgm:pt>
    <dgm:pt modelId="{E8207BBB-F73C-4A28-BC68-AC0F76827BDB}" type="pres">
      <dgm:prSet presAssocID="{3257984A-8FDB-49AD-92B1-A834D328D791}" presName="node" presStyleLbl="node1" presStyleIdx="0" presStyleCnt="5" custScaleX="82645" custScaleY="122306">
        <dgm:presLayoutVars>
          <dgm:bulletEnabled val="1"/>
        </dgm:presLayoutVars>
      </dgm:prSet>
      <dgm:spPr>
        <a:prstGeom prst="ellipse">
          <a:avLst/>
        </a:prstGeom>
      </dgm:spPr>
    </dgm:pt>
    <dgm:pt modelId="{E6BA4E42-A3C1-48B4-898E-276233D86EFD}" type="pres">
      <dgm:prSet presAssocID="{3257984A-8FDB-49AD-92B1-A834D328D791}" presName="spNode" presStyleCnt="0"/>
      <dgm:spPr/>
    </dgm:pt>
    <dgm:pt modelId="{458238D9-A435-4AEC-AABF-DB68AE409DAB}" type="pres">
      <dgm:prSet presAssocID="{82DEFA3F-18CE-4807-98CD-519087E44690}" presName="sibTrans" presStyleLbl="sibTrans1D1" presStyleIdx="0" presStyleCnt="5"/>
      <dgm:spPr/>
    </dgm:pt>
    <dgm:pt modelId="{2F9BE605-4D8A-4755-A505-7F8766A4EB4C}" type="pres">
      <dgm:prSet presAssocID="{7D36BDBF-AA8E-472A-8749-148D8319CF32}" presName="node" presStyleLbl="node1" presStyleIdx="1" presStyleCnt="5" custScaleX="82645" custScaleY="129005">
        <dgm:presLayoutVars>
          <dgm:bulletEnabled val="1"/>
        </dgm:presLayoutVars>
      </dgm:prSet>
      <dgm:spPr>
        <a:prstGeom prst="ellipse">
          <a:avLst/>
        </a:prstGeom>
      </dgm:spPr>
    </dgm:pt>
    <dgm:pt modelId="{0485BA20-5ECE-43C6-B272-7B792657F42C}" type="pres">
      <dgm:prSet presAssocID="{7D36BDBF-AA8E-472A-8749-148D8319CF32}" presName="spNode" presStyleCnt="0"/>
      <dgm:spPr/>
    </dgm:pt>
    <dgm:pt modelId="{A4C4DC5E-7561-4457-BA53-CC54CC916F09}" type="pres">
      <dgm:prSet presAssocID="{87F92E6D-AC6D-4E69-AF50-52770CA64821}" presName="sibTrans" presStyleLbl="sibTrans1D1" presStyleIdx="1" presStyleCnt="5"/>
      <dgm:spPr/>
    </dgm:pt>
    <dgm:pt modelId="{DE1ABA92-A65F-4EDF-80AA-1A988F7C55D8}" type="pres">
      <dgm:prSet presAssocID="{A8181A1B-E0B9-493A-8B6F-A55A20DBD153}" presName="node" presStyleLbl="node1" presStyleIdx="2" presStyleCnt="5" custScaleX="82645" custScaleY="127085">
        <dgm:presLayoutVars>
          <dgm:bulletEnabled val="1"/>
        </dgm:presLayoutVars>
      </dgm:prSet>
      <dgm:spPr>
        <a:prstGeom prst="ellipse">
          <a:avLst/>
        </a:prstGeom>
      </dgm:spPr>
    </dgm:pt>
    <dgm:pt modelId="{CE7E9FD2-E6B2-4DB8-937D-3644508D28C2}" type="pres">
      <dgm:prSet presAssocID="{A8181A1B-E0B9-493A-8B6F-A55A20DBD153}" presName="spNode" presStyleCnt="0"/>
      <dgm:spPr/>
    </dgm:pt>
    <dgm:pt modelId="{5FF10C62-099B-4F6C-84A2-B16B12184B33}" type="pres">
      <dgm:prSet presAssocID="{C6ACFAAC-2919-422E-A8DE-224123314B73}" presName="sibTrans" presStyleLbl="sibTrans1D1" presStyleIdx="2" presStyleCnt="5"/>
      <dgm:spPr/>
    </dgm:pt>
    <dgm:pt modelId="{D3734AFD-670C-4C10-AF2B-313EEB0A4EB9}" type="pres">
      <dgm:prSet presAssocID="{347A1630-8C6E-4352-A423-7437356CD639}" presName="node" presStyleLbl="node1" presStyleIdx="3" presStyleCnt="5" custScaleX="82645" custScaleY="127714">
        <dgm:presLayoutVars>
          <dgm:bulletEnabled val="1"/>
        </dgm:presLayoutVars>
      </dgm:prSet>
      <dgm:spPr>
        <a:prstGeom prst="ellipse">
          <a:avLst/>
        </a:prstGeom>
      </dgm:spPr>
    </dgm:pt>
    <dgm:pt modelId="{A997A064-1BF4-4EF0-85D1-CA33681FC52C}" type="pres">
      <dgm:prSet presAssocID="{347A1630-8C6E-4352-A423-7437356CD639}" presName="spNode" presStyleCnt="0"/>
      <dgm:spPr/>
    </dgm:pt>
    <dgm:pt modelId="{970555DE-2294-4B05-9671-11175F027A11}" type="pres">
      <dgm:prSet presAssocID="{06C7EF6E-3D27-492C-BC26-4963419FA3A4}" presName="sibTrans" presStyleLbl="sibTrans1D1" presStyleIdx="3" presStyleCnt="5"/>
      <dgm:spPr/>
    </dgm:pt>
    <dgm:pt modelId="{96D6969D-F9F0-4DD5-836C-27A0620ACA27}" type="pres">
      <dgm:prSet presAssocID="{8D417DBE-CCD3-4E6E-A5F9-F3EE0700BC00}" presName="node" presStyleLbl="node1" presStyleIdx="4" presStyleCnt="5" custScaleX="82645" custScaleY="128375">
        <dgm:presLayoutVars>
          <dgm:bulletEnabled val="1"/>
        </dgm:presLayoutVars>
      </dgm:prSet>
      <dgm:spPr>
        <a:prstGeom prst="ellipse">
          <a:avLst/>
        </a:prstGeom>
      </dgm:spPr>
    </dgm:pt>
    <dgm:pt modelId="{E312ECB8-5D72-48F9-ADFC-37E4466F00CE}" type="pres">
      <dgm:prSet presAssocID="{8D417DBE-CCD3-4E6E-A5F9-F3EE0700BC00}" presName="spNode" presStyleCnt="0"/>
      <dgm:spPr/>
    </dgm:pt>
    <dgm:pt modelId="{FDCD7E6A-654E-443F-A98D-43A07ABE6DE2}" type="pres">
      <dgm:prSet presAssocID="{F900B1D0-1B7E-4B9B-A53C-BC0C7DC4CB55}" presName="sibTrans" presStyleLbl="sibTrans1D1" presStyleIdx="4" presStyleCnt="5"/>
      <dgm:spPr/>
    </dgm:pt>
  </dgm:ptLst>
  <dgm:cxnLst>
    <dgm:cxn modelId="{B61E4C02-7140-4CA3-804C-8E6F9C58422C}" type="presOf" srcId="{8D417DBE-CCD3-4E6E-A5F9-F3EE0700BC00}" destId="{96D6969D-F9F0-4DD5-836C-27A0620ACA27}" srcOrd="0" destOrd="0" presId="urn:microsoft.com/office/officeart/2005/8/layout/cycle6"/>
    <dgm:cxn modelId="{0EE1FC11-E493-4609-800A-370F8099444F}" srcId="{817C1520-8F9C-4779-A65D-211AD86945FB}" destId="{8D417DBE-CCD3-4E6E-A5F9-F3EE0700BC00}" srcOrd="4" destOrd="0" parTransId="{BF5EB7ED-E5F4-424D-9188-FCD9C88A7E4B}" sibTransId="{F900B1D0-1B7E-4B9B-A53C-BC0C7DC4CB55}"/>
    <dgm:cxn modelId="{C323CA1C-5328-4B6D-8880-208E8BD53812}" type="presOf" srcId="{F900B1D0-1B7E-4B9B-A53C-BC0C7DC4CB55}" destId="{FDCD7E6A-654E-443F-A98D-43A07ABE6DE2}" srcOrd="0" destOrd="0" presId="urn:microsoft.com/office/officeart/2005/8/layout/cycle6"/>
    <dgm:cxn modelId="{4445E827-8B5B-4493-A42B-B6FFC35069DC}" srcId="{817C1520-8F9C-4779-A65D-211AD86945FB}" destId="{7D36BDBF-AA8E-472A-8749-148D8319CF32}" srcOrd="1" destOrd="0" parTransId="{ABFA7D72-EF78-42A7-8CA2-49498B2E2926}" sibTransId="{87F92E6D-AC6D-4E69-AF50-52770CA64821}"/>
    <dgm:cxn modelId="{37F03C34-FAEB-4BEC-B864-EAB3C1CFC6BE}" srcId="{817C1520-8F9C-4779-A65D-211AD86945FB}" destId="{A8181A1B-E0B9-493A-8B6F-A55A20DBD153}" srcOrd="2" destOrd="0" parTransId="{10C61CAB-83B8-426C-9064-A5C51F583469}" sibTransId="{C6ACFAAC-2919-422E-A8DE-224123314B73}"/>
    <dgm:cxn modelId="{1066F635-7E29-421C-B845-31D076F995C7}" type="presOf" srcId="{3257984A-8FDB-49AD-92B1-A834D328D791}" destId="{E8207BBB-F73C-4A28-BC68-AC0F76827BDB}" srcOrd="0" destOrd="0" presId="urn:microsoft.com/office/officeart/2005/8/layout/cycle6"/>
    <dgm:cxn modelId="{E0FE0E65-DFB6-4EF1-8A05-D15C93ADF518}" type="presOf" srcId="{87F92E6D-AC6D-4E69-AF50-52770CA64821}" destId="{A4C4DC5E-7561-4457-BA53-CC54CC916F09}" srcOrd="0" destOrd="0" presId="urn:microsoft.com/office/officeart/2005/8/layout/cycle6"/>
    <dgm:cxn modelId="{AEF19074-E9FB-400F-AE9C-F254D5344992}" srcId="{817C1520-8F9C-4779-A65D-211AD86945FB}" destId="{3257984A-8FDB-49AD-92B1-A834D328D791}" srcOrd="0" destOrd="0" parTransId="{81DCF259-042D-48BF-853E-9F50CBCCFB24}" sibTransId="{82DEFA3F-18CE-4807-98CD-519087E44690}"/>
    <dgm:cxn modelId="{3064747A-51D6-4895-9B02-0F35B377F5F4}" type="presOf" srcId="{06C7EF6E-3D27-492C-BC26-4963419FA3A4}" destId="{970555DE-2294-4B05-9671-11175F027A11}" srcOrd="0" destOrd="0" presId="urn:microsoft.com/office/officeart/2005/8/layout/cycle6"/>
    <dgm:cxn modelId="{1A041586-0D63-4C45-9327-D89BDCE3CE38}" type="presOf" srcId="{82DEFA3F-18CE-4807-98CD-519087E44690}" destId="{458238D9-A435-4AEC-AABF-DB68AE409DAB}" srcOrd="0" destOrd="0" presId="urn:microsoft.com/office/officeart/2005/8/layout/cycle6"/>
    <dgm:cxn modelId="{C5CAB98F-B149-4327-B0B1-ADD85121CDD5}" type="presOf" srcId="{347A1630-8C6E-4352-A423-7437356CD639}" destId="{D3734AFD-670C-4C10-AF2B-313EEB0A4EB9}" srcOrd="0" destOrd="0" presId="urn:microsoft.com/office/officeart/2005/8/layout/cycle6"/>
    <dgm:cxn modelId="{E37801A0-8C27-471A-A9B4-5D1D6DAE2403}" type="presOf" srcId="{817C1520-8F9C-4779-A65D-211AD86945FB}" destId="{DF8A5576-A4D4-4623-8C36-9224C0248792}" srcOrd="0" destOrd="0" presId="urn:microsoft.com/office/officeart/2005/8/layout/cycle6"/>
    <dgm:cxn modelId="{F44D28A3-1DC6-48F6-8297-82CDD1423AF6}" type="presOf" srcId="{7D36BDBF-AA8E-472A-8749-148D8319CF32}" destId="{2F9BE605-4D8A-4755-A505-7F8766A4EB4C}" srcOrd="0" destOrd="0" presId="urn:microsoft.com/office/officeart/2005/8/layout/cycle6"/>
    <dgm:cxn modelId="{E4653FBD-1352-4E95-818C-F43472E0E8ED}" type="presOf" srcId="{A8181A1B-E0B9-493A-8B6F-A55A20DBD153}" destId="{DE1ABA92-A65F-4EDF-80AA-1A988F7C55D8}" srcOrd="0" destOrd="0" presId="urn:microsoft.com/office/officeart/2005/8/layout/cycle6"/>
    <dgm:cxn modelId="{E36A6ACD-F277-4A31-A116-95F6927C82C0}" type="presOf" srcId="{C6ACFAAC-2919-422E-A8DE-224123314B73}" destId="{5FF10C62-099B-4F6C-84A2-B16B12184B33}" srcOrd="0" destOrd="0" presId="urn:microsoft.com/office/officeart/2005/8/layout/cycle6"/>
    <dgm:cxn modelId="{051B3DD8-C42C-4968-9F36-40133277E65D}" srcId="{817C1520-8F9C-4779-A65D-211AD86945FB}" destId="{347A1630-8C6E-4352-A423-7437356CD639}" srcOrd="3" destOrd="0" parTransId="{D43E99E8-4512-416D-921D-05512B5780E4}" sibTransId="{06C7EF6E-3D27-492C-BC26-4963419FA3A4}"/>
    <dgm:cxn modelId="{60FB7114-89AA-45F7-B46C-AAAC1F47B1BA}" type="presParOf" srcId="{DF8A5576-A4D4-4623-8C36-9224C0248792}" destId="{E8207BBB-F73C-4A28-BC68-AC0F76827BDB}" srcOrd="0" destOrd="0" presId="urn:microsoft.com/office/officeart/2005/8/layout/cycle6"/>
    <dgm:cxn modelId="{C786DCB5-E3A8-4D0D-986A-46FE10F8DD8B}" type="presParOf" srcId="{DF8A5576-A4D4-4623-8C36-9224C0248792}" destId="{E6BA4E42-A3C1-48B4-898E-276233D86EFD}" srcOrd="1" destOrd="0" presId="urn:microsoft.com/office/officeart/2005/8/layout/cycle6"/>
    <dgm:cxn modelId="{5DC2DCAB-B402-4469-A0F7-2713F2A04DBF}" type="presParOf" srcId="{DF8A5576-A4D4-4623-8C36-9224C0248792}" destId="{458238D9-A435-4AEC-AABF-DB68AE409DAB}" srcOrd="2" destOrd="0" presId="urn:microsoft.com/office/officeart/2005/8/layout/cycle6"/>
    <dgm:cxn modelId="{0A6D09D5-0978-497F-9A7A-89932FFCD218}" type="presParOf" srcId="{DF8A5576-A4D4-4623-8C36-9224C0248792}" destId="{2F9BE605-4D8A-4755-A505-7F8766A4EB4C}" srcOrd="3" destOrd="0" presId="urn:microsoft.com/office/officeart/2005/8/layout/cycle6"/>
    <dgm:cxn modelId="{619FAAF1-F447-49FF-B929-04A549912C21}" type="presParOf" srcId="{DF8A5576-A4D4-4623-8C36-9224C0248792}" destId="{0485BA20-5ECE-43C6-B272-7B792657F42C}" srcOrd="4" destOrd="0" presId="urn:microsoft.com/office/officeart/2005/8/layout/cycle6"/>
    <dgm:cxn modelId="{4EB13794-CE44-4E43-9627-310AC97DCF38}" type="presParOf" srcId="{DF8A5576-A4D4-4623-8C36-9224C0248792}" destId="{A4C4DC5E-7561-4457-BA53-CC54CC916F09}" srcOrd="5" destOrd="0" presId="urn:microsoft.com/office/officeart/2005/8/layout/cycle6"/>
    <dgm:cxn modelId="{BD8D0D4D-4B82-4CB7-B6CB-6AB06E016873}" type="presParOf" srcId="{DF8A5576-A4D4-4623-8C36-9224C0248792}" destId="{DE1ABA92-A65F-4EDF-80AA-1A988F7C55D8}" srcOrd="6" destOrd="0" presId="urn:microsoft.com/office/officeart/2005/8/layout/cycle6"/>
    <dgm:cxn modelId="{9CCAE278-DECB-46C3-8BD9-B1B0AD4331D5}" type="presParOf" srcId="{DF8A5576-A4D4-4623-8C36-9224C0248792}" destId="{CE7E9FD2-E6B2-4DB8-937D-3644508D28C2}" srcOrd="7" destOrd="0" presId="urn:microsoft.com/office/officeart/2005/8/layout/cycle6"/>
    <dgm:cxn modelId="{01673AD9-D6D0-44F8-99C3-0964CDFD913C}" type="presParOf" srcId="{DF8A5576-A4D4-4623-8C36-9224C0248792}" destId="{5FF10C62-099B-4F6C-84A2-B16B12184B33}" srcOrd="8" destOrd="0" presId="urn:microsoft.com/office/officeart/2005/8/layout/cycle6"/>
    <dgm:cxn modelId="{A580740D-24A2-472A-9BBB-E164B5F46288}" type="presParOf" srcId="{DF8A5576-A4D4-4623-8C36-9224C0248792}" destId="{D3734AFD-670C-4C10-AF2B-313EEB0A4EB9}" srcOrd="9" destOrd="0" presId="urn:microsoft.com/office/officeart/2005/8/layout/cycle6"/>
    <dgm:cxn modelId="{0CF310E3-A1C2-4E9E-9EC9-868D36C483A8}" type="presParOf" srcId="{DF8A5576-A4D4-4623-8C36-9224C0248792}" destId="{A997A064-1BF4-4EF0-85D1-CA33681FC52C}" srcOrd="10" destOrd="0" presId="urn:microsoft.com/office/officeart/2005/8/layout/cycle6"/>
    <dgm:cxn modelId="{00DAE231-84CD-4054-AF53-068642149091}" type="presParOf" srcId="{DF8A5576-A4D4-4623-8C36-9224C0248792}" destId="{970555DE-2294-4B05-9671-11175F027A11}" srcOrd="11" destOrd="0" presId="urn:microsoft.com/office/officeart/2005/8/layout/cycle6"/>
    <dgm:cxn modelId="{8CE1C92F-7976-4797-AC53-9CD5B920F7FB}" type="presParOf" srcId="{DF8A5576-A4D4-4623-8C36-9224C0248792}" destId="{96D6969D-F9F0-4DD5-836C-27A0620ACA27}" srcOrd="12" destOrd="0" presId="urn:microsoft.com/office/officeart/2005/8/layout/cycle6"/>
    <dgm:cxn modelId="{B7523916-FDD1-4929-A093-9E9178B481A0}" type="presParOf" srcId="{DF8A5576-A4D4-4623-8C36-9224C0248792}" destId="{E312ECB8-5D72-48F9-ADFC-37E4466F00CE}" srcOrd="13" destOrd="0" presId="urn:microsoft.com/office/officeart/2005/8/layout/cycle6"/>
    <dgm:cxn modelId="{A24AA5E2-2FD9-4178-B86E-664D2B544C95}" type="presParOf" srcId="{DF8A5576-A4D4-4623-8C36-9224C0248792}" destId="{FDCD7E6A-654E-443F-A98D-43A07ABE6DE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5D08776-A217-4276-9F57-A475478E8D4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AU"/>
        </a:p>
      </dgm:t>
    </dgm:pt>
    <dgm:pt modelId="{D7FB364B-1966-4862-8B71-556E2329FD01}">
      <dgm:prSet phldrT="[Text]" custT="1"/>
      <dgm:spPr>
        <a:solidFill>
          <a:schemeClr val="bg1">
            <a:alpha val="90000"/>
          </a:schemeClr>
        </a:solidFill>
        <a:ln>
          <a:solidFill>
            <a:schemeClr val="bg1"/>
          </a:solidFill>
        </a:ln>
      </dgm:spPr>
      <dgm:t>
        <a:bodyPr/>
        <a:lstStyle/>
        <a:p>
          <a:r>
            <a:rPr lang="en-AU" sz="2400" b="1" dirty="0">
              <a:solidFill>
                <a:schemeClr val="tx2"/>
              </a:solidFill>
              <a:latin typeface="+mj-lt"/>
            </a:rPr>
            <a:t>[Text]</a:t>
          </a:r>
        </a:p>
      </dgm:t>
    </dgm:pt>
    <dgm:pt modelId="{0A499A08-FEFE-4B7D-BB36-AE29934A5AF5}" type="parTrans" cxnId="{C2593985-D678-4E48-95D9-0A390D866824}">
      <dgm:prSet/>
      <dgm:spPr/>
      <dgm:t>
        <a:bodyPr/>
        <a:lstStyle/>
        <a:p>
          <a:endParaRPr lang="en-AU" sz="2400"/>
        </a:p>
      </dgm:t>
    </dgm:pt>
    <dgm:pt modelId="{283DB38F-1871-46A8-AC26-9E151565E845}" type="sibTrans" cxnId="{C2593985-D678-4E48-95D9-0A390D866824}">
      <dgm:prSet/>
      <dgm:spPr/>
      <dgm:t>
        <a:bodyPr/>
        <a:lstStyle/>
        <a:p>
          <a:endParaRPr lang="en-AU" sz="2400"/>
        </a:p>
      </dgm:t>
    </dgm:pt>
    <dgm:pt modelId="{F5ED6911-5619-4ED1-A56C-275DC42B094D}">
      <dgm:prSet phldrT="[Text]" phldr="1" custT="1"/>
      <dgm:spPr>
        <a:solidFill>
          <a:schemeClr val="bg1">
            <a:alpha val="90000"/>
          </a:schemeClr>
        </a:solidFill>
        <a:ln>
          <a:solidFill>
            <a:schemeClr val="bg1"/>
          </a:solidFill>
        </a:ln>
      </dgm:spPr>
      <dgm:t>
        <a:bodyPr/>
        <a:lstStyle/>
        <a:p>
          <a:endParaRPr lang="en-AU" sz="2400" b="1" dirty="0">
            <a:solidFill>
              <a:schemeClr val="tx2"/>
            </a:solidFill>
            <a:latin typeface="+mj-lt"/>
          </a:endParaRPr>
        </a:p>
      </dgm:t>
    </dgm:pt>
    <dgm:pt modelId="{27909155-72BA-4A7B-9E7B-92AF857A30CE}" type="parTrans" cxnId="{6C7F412B-3432-4563-8925-85A673BEF9A3}">
      <dgm:prSet/>
      <dgm:spPr/>
      <dgm:t>
        <a:bodyPr/>
        <a:lstStyle/>
        <a:p>
          <a:endParaRPr lang="en-AU" sz="2400"/>
        </a:p>
      </dgm:t>
    </dgm:pt>
    <dgm:pt modelId="{5070AFC7-9285-47C2-86CC-1B0EAD3655A1}" type="sibTrans" cxnId="{6C7F412B-3432-4563-8925-85A673BEF9A3}">
      <dgm:prSet/>
      <dgm:spPr/>
      <dgm:t>
        <a:bodyPr/>
        <a:lstStyle/>
        <a:p>
          <a:endParaRPr lang="en-AU" sz="2400"/>
        </a:p>
      </dgm:t>
    </dgm:pt>
    <dgm:pt modelId="{0E26FF0D-6CCA-4515-8E75-3EA43351FA6B}">
      <dgm:prSet phldrT="[Text]" phldr="1" custT="1"/>
      <dgm:spPr>
        <a:solidFill>
          <a:schemeClr val="bg1">
            <a:alpha val="90000"/>
          </a:schemeClr>
        </a:solidFill>
        <a:ln>
          <a:solidFill>
            <a:schemeClr val="bg1"/>
          </a:solidFill>
        </a:ln>
      </dgm:spPr>
      <dgm:t>
        <a:bodyPr/>
        <a:lstStyle/>
        <a:p>
          <a:endParaRPr lang="en-AU" sz="2400" b="1" dirty="0">
            <a:solidFill>
              <a:schemeClr val="tx2"/>
            </a:solidFill>
            <a:latin typeface="+mj-lt"/>
          </a:endParaRPr>
        </a:p>
      </dgm:t>
    </dgm:pt>
    <dgm:pt modelId="{18A57F23-82AD-4EBA-9A95-53159F0EA490}" type="parTrans" cxnId="{18FF52FA-A262-44FF-9ADC-0ADBBFD1A63D}">
      <dgm:prSet/>
      <dgm:spPr/>
      <dgm:t>
        <a:bodyPr/>
        <a:lstStyle/>
        <a:p>
          <a:endParaRPr lang="en-AU" sz="2400"/>
        </a:p>
      </dgm:t>
    </dgm:pt>
    <dgm:pt modelId="{7A8148FB-6711-4365-84F7-1F54C9E64DC2}" type="sibTrans" cxnId="{18FF52FA-A262-44FF-9ADC-0ADBBFD1A63D}">
      <dgm:prSet/>
      <dgm:spPr/>
      <dgm:t>
        <a:bodyPr/>
        <a:lstStyle/>
        <a:p>
          <a:endParaRPr lang="en-AU" sz="2400"/>
        </a:p>
      </dgm:t>
    </dgm:pt>
    <dgm:pt modelId="{36032548-5D47-4989-A6EA-B8A42D51FE8A}">
      <dgm:prSet phldrT="[Text]" custT="1"/>
      <dgm:spPr>
        <a:solidFill>
          <a:schemeClr val="bg1">
            <a:alpha val="90000"/>
          </a:schemeClr>
        </a:solidFill>
        <a:ln>
          <a:solidFill>
            <a:schemeClr val="bg1"/>
          </a:solidFill>
        </a:ln>
      </dgm:spPr>
      <dgm:t>
        <a:bodyPr/>
        <a:lstStyle/>
        <a:p>
          <a:r>
            <a:rPr lang="en-AU" sz="2400" b="1" dirty="0">
              <a:solidFill>
                <a:schemeClr val="tx2"/>
              </a:solidFill>
              <a:latin typeface="+mj-lt"/>
            </a:rPr>
            <a:t>[Text]</a:t>
          </a:r>
        </a:p>
      </dgm:t>
    </dgm:pt>
    <dgm:pt modelId="{C3F3C067-8C3C-4265-BB98-3B13ABA15747}" type="parTrans" cxnId="{C839F30E-919F-4E1A-B470-FFCDD6D6FBE1}">
      <dgm:prSet/>
      <dgm:spPr/>
      <dgm:t>
        <a:bodyPr/>
        <a:lstStyle/>
        <a:p>
          <a:endParaRPr lang="en-AU" sz="2400"/>
        </a:p>
      </dgm:t>
    </dgm:pt>
    <dgm:pt modelId="{4FF413EE-3CED-4106-B692-39A74EA1BC27}" type="sibTrans" cxnId="{C839F30E-919F-4E1A-B470-FFCDD6D6FBE1}">
      <dgm:prSet/>
      <dgm:spPr/>
      <dgm:t>
        <a:bodyPr/>
        <a:lstStyle/>
        <a:p>
          <a:endParaRPr lang="en-AU" sz="2400"/>
        </a:p>
      </dgm:t>
    </dgm:pt>
    <dgm:pt modelId="{D08CC2BF-C757-4ECD-B8D1-E15F6CF862CC}">
      <dgm:prSet phldrT="[Text]" custT="1"/>
      <dgm:spPr>
        <a:solidFill>
          <a:schemeClr val="bg1">
            <a:alpha val="90000"/>
          </a:schemeClr>
        </a:solidFill>
        <a:ln>
          <a:solidFill>
            <a:schemeClr val="bg1"/>
          </a:solidFill>
        </a:ln>
      </dgm:spPr>
      <dgm:t>
        <a:bodyPr/>
        <a:lstStyle/>
        <a:p>
          <a:r>
            <a:rPr lang="en-AU" sz="2400" b="1" dirty="0">
              <a:solidFill>
                <a:schemeClr val="tx2"/>
              </a:solidFill>
              <a:latin typeface="+mj-lt"/>
            </a:rPr>
            <a:t>[Text]</a:t>
          </a:r>
        </a:p>
      </dgm:t>
    </dgm:pt>
    <dgm:pt modelId="{969F4483-C4FE-451F-A632-3106F775C22C}" type="parTrans" cxnId="{7D7BA905-FABF-4E97-8725-E2F88AC2D91A}">
      <dgm:prSet/>
      <dgm:spPr/>
      <dgm:t>
        <a:bodyPr/>
        <a:lstStyle/>
        <a:p>
          <a:endParaRPr lang="en-AU" sz="2400"/>
        </a:p>
      </dgm:t>
    </dgm:pt>
    <dgm:pt modelId="{523D3D6D-A7DD-4452-BADD-23EF8B09D419}" type="sibTrans" cxnId="{7D7BA905-FABF-4E97-8725-E2F88AC2D91A}">
      <dgm:prSet/>
      <dgm:spPr/>
      <dgm:t>
        <a:bodyPr/>
        <a:lstStyle/>
        <a:p>
          <a:endParaRPr lang="en-AU" sz="2400"/>
        </a:p>
      </dgm:t>
    </dgm:pt>
    <dgm:pt modelId="{1FA46541-7A13-42E9-B276-10476F64C9D8}">
      <dgm:prSet phldrT="[Text]" custT="1"/>
      <dgm:spPr/>
      <dgm:t>
        <a:bodyPr/>
        <a:lstStyle/>
        <a:p>
          <a:pPr algn="ctr">
            <a:buNone/>
          </a:pPr>
          <a:r>
            <a:rPr lang="en-AU" sz="1600" dirty="0">
              <a:solidFill>
                <a:schemeClr val="tx2"/>
              </a:solidFill>
            </a:rPr>
            <a:t>Key Point</a:t>
          </a:r>
        </a:p>
      </dgm:t>
    </dgm:pt>
    <dgm:pt modelId="{F78E4B67-04AF-4837-8EDA-125FAC2927A4}" type="parTrans" cxnId="{6B5C5CB4-7F81-46C0-A455-D54DF7EB067F}">
      <dgm:prSet/>
      <dgm:spPr/>
      <dgm:t>
        <a:bodyPr/>
        <a:lstStyle/>
        <a:p>
          <a:endParaRPr lang="en-AU" sz="2400"/>
        </a:p>
      </dgm:t>
    </dgm:pt>
    <dgm:pt modelId="{0F0750F5-73F6-4B80-843C-371CE17DB744}" type="sibTrans" cxnId="{6B5C5CB4-7F81-46C0-A455-D54DF7EB067F}">
      <dgm:prSet/>
      <dgm:spPr/>
      <dgm:t>
        <a:bodyPr/>
        <a:lstStyle/>
        <a:p>
          <a:endParaRPr lang="en-AU" sz="2400"/>
        </a:p>
      </dgm:t>
    </dgm:pt>
    <dgm:pt modelId="{93C46581-F83E-4041-BB88-515168533C4F}">
      <dgm:prSet phldrT="[Text]" custT="1"/>
      <dgm:spPr/>
      <dgm:t>
        <a:bodyPr/>
        <a:lstStyle/>
        <a:p>
          <a:pPr algn="ctr">
            <a:buNone/>
          </a:pPr>
          <a:r>
            <a:rPr lang="en-AU" sz="1600" dirty="0">
              <a:solidFill>
                <a:schemeClr val="tx2"/>
              </a:solidFill>
            </a:rPr>
            <a:t>Key Point</a:t>
          </a:r>
          <a:endParaRPr lang="en-AU" sz="1600" b="1" dirty="0">
            <a:solidFill>
              <a:schemeClr val="tx2"/>
            </a:solidFill>
            <a:latin typeface="+mj-lt"/>
          </a:endParaRPr>
        </a:p>
      </dgm:t>
    </dgm:pt>
    <dgm:pt modelId="{27228B05-883F-4119-8C84-A8CBFFCBBA12}" type="parTrans" cxnId="{C955543D-A011-43CC-9ECF-42FDF179D54B}">
      <dgm:prSet/>
      <dgm:spPr/>
      <dgm:t>
        <a:bodyPr/>
        <a:lstStyle/>
        <a:p>
          <a:endParaRPr lang="en-AU"/>
        </a:p>
      </dgm:t>
    </dgm:pt>
    <dgm:pt modelId="{4EC775D3-E05D-4D72-B313-3BAF6F38396A}" type="sibTrans" cxnId="{C955543D-A011-43CC-9ECF-42FDF179D54B}">
      <dgm:prSet/>
      <dgm:spPr/>
      <dgm:t>
        <a:bodyPr/>
        <a:lstStyle/>
        <a:p>
          <a:endParaRPr lang="en-AU"/>
        </a:p>
      </dgm:t>
    </dgm:pt>
    <dgm:pt modelId="{81FC0D8A-FC3C-41AD-8F86-0C124FF0D991}">
      <dgm:prSet phldrT="[Text]" custT="1"/>
      <dgm:spPr/>
      <dgm:t>
        <a:bodyPr/>
        <a:lstStyle/>
        <a:p>
          <a:pPr algn="ctr">
            <a:buNone/>
          </a:pPr>
          <a:r>
            <a:rPr lang="en-AU" sz="1600">
              <a:solidFill>
                <a:schemeClr val="tx2"/>
              </a:solidFill>
            </a:rPr>
            <a:t>Key Point</a:t>
          </a:r>
          <a:endParaRPr lang="en-AU" sz="1600" b="1" dirty="0">
            <a:solidFill>
              <a:schemeClr val="tx2"/>
            </a:solidFill>
            <a:latin typeface="+mj-lt"/>
          </a:endParaRPr>
        </a:p>
      </dgm:t>
    </dgm:pt>
    <dgm:pt modelId="{6091F41D-A074-433B-B371-8830F045DF7E}" type="parTrans" cxnId="{A6869B92-5BA9-4371-B784-97D33CCD1564}">
      <dgm:prSet/>
      <dgm:spPr/>
      <dgm:t>
        <a:bodyPr/>
        <a:lstStyle/>
        <a:p>
          <a:endParaRPr lang="en-AU"/>
        </a:p>
      </dgm:t>
    </dgm:pt>
    <dgm:pt modelId="{BF2725FE-1A8B-4BAB-B20F-8FC606FFB52A}" type="sibTrans" cxnId="{A6869B92-5BA9-4371-B784-97D33CCD1564}">
      <dgm:prSet/>
      <dgm:spPr/>
      <dgm:t>
        <a:bodyPr/>
        <a:lstStyle/>
        <a:p>
          <a:endParaRPr lang="en-AU"/>
        </a:p>
      </dgm:t>
    </dgm:pt>
    <dgm:pt modelId="{CB61FF41-7A37-4541-8162-11E881FD28B8}">
      <dgm:prSet phldrT="[Text]" custT="1"/>
      <dgm:spPr/>
      <dgm:t>
        <a:bodyPr/>
        <a:lstStyle/>
        <a:p>
          <a:pPr algn="ctr">
            <a:buNone/>
          </a:pPr>
          <a:r>
            <a:rPr lang="en-AU" sz="1600">
              <a:solidFill>
                <a:schemeClr val="tx2"/>
              </a:solidFill>
            </a:rPr>
            <a:t>Key Point</a:t>
          </a:r>
          <a:endParaRPr lang="en-AU" sz="1600" b="1" dirty="0">
            <a:solidFill>
              <a:schemeClr val="tx2"/>
            </a:solidFill>
            <a:latin typeface="+mj-lt"/>
          </a:endParaRPr>
        </a:p>
      </dgm:t>
    </dgm:pt>
    <dgm:pt modelId="{904F0AF0-7457-4DDB-8C64-B9C5A360C1B1}" type="parTrans" cxnId="{AC5453B6-5002-4808-942B-C0CD11A19D94}">
      <dgm:prSet/>
      <dgm:spPr/>
      <dgm:t>
        <a:bodyPr/>
        <a:lstStyle/>
        <a:p>
          <a:endParaRPr lang="en-AU"/>
        </a:p>
      </dgm:t>
    </dgm:pt>
    <dgm:pt modelId="{13487595-7A25-4E71-B148-3C87F2DE322B}" type="sibTrans" cxnId="{AC5453B6-5002-4808-942B-C0CD11A19D94}">
      <dgm:prSet/>
      <dgm:spPr/>
      <dgm:t>
        <a:bodyPr/>
        <a:lstStyle/>
        <a:p>
          <a:endParaRPr lang="en-AU"/>
        </a:p>
      </dgm:t>
    </dgm:pt>
    <dgm:pt modelId="{D8B97900-DDED-4B8B-B4F7-98274F1FC1A6}">
      <dgm:prSet phldrT="[Text]" custT="1"/>
      <dgm:spPr/>
      <dgm:t>
        <a:bodyPr/>
        <a:lstStyle/>
        <a:p>
          <a:pPr algn="ctr">
            <a:buNone/>
          </a:pPr>
          <a:r>
            <a:rPr lang="en-AU" sz="1600">
              <a:solidFill>
                <a:schemeClr val="tx2"/>
              </a:solidFill>
            </a:rPr>
            <a:t>Key Point</a:t>
          </a:r>
          <a:endParaRPr lang="en-AU" sz="1600" b="1" dirty="0">
            <a:solidFill>
              <a:schemeClr val="tx2"/>
            </a:solidFill>
            <a:latin typeface="+mj-lt"/>
          </a:endParaRPr>
        </a:p>
      </dgm:t>
    </dgm:pt>
    <dgm:pt modelId="{48BB69C9-83D6-4321-AE08-2D00B0F06928}" type="parTrans" cxnId="{D39AE949-3137-4C22-AD6E-84A81F30DE0F}">
      <dgm:prSet/>
      <dgm:spPr/>
      <dgm:t>
        <a:bodyPr/>
        <a:lstStyle/>
        <a:p>
          <a:endParaRPr lang="en-AU"/>
        </a:p>
      </dgm:t>
    </dgm:pt>
    <dgm:pt modelId="{93B7CF20-AFAD-4EB5-898D-52885CA5D518}" type="sibTrans" cxnId="{D39AE949-3137-4C22-AD6E-84A81F30DE0F}">
      <dgm:prSet/>
      <dgm:spPr/>
      <dgm:t>
        <a:bodyPr/>
        <a:lstStyle/>
        <a:p>
          <a:endParaRPr lang="en-AU"/>
        </a:p>
      </dgm:t>
    </dgm:pt>
    <dgm:pt modelId="{D4EE3162-C6AA-458E-89EA-78B484993FA5}" type="pres">
      <dgm:prSet presAssocID="{85D08776-A217-4276-9F57-A475478E8D47}" presName="Name0" presStyleCnt="0">
        <dgm:presLayoutVars>
          <dgm:chMax val="11"/>
          <dgm:chPref val="11"/>
          <dgm:dir/>
          <dgm:resizeHandles/>
        </dgm:presLayoutVars>
      </dgm:prSet>
      <dgm:spPr/>
    </dgm:pt>
    <dgm:pt modelId="{8AD08F32-7635-44B6-AF53-9F3EA49DC3A3}" type="pres">
      <dgm:prSet presAssocID="{36032548-5D47-4989-A6EA-B8A42D51FE8A}" presName="Accent5" presStyleCnt="0"/>
      <dgm:spPr/>
    </dgm:pt>
    <dgm:pt modelId="{9D91222D-BC2C-4D7D-9282-DF515A772F2E}" type="pres">
      <dgm:prSet presAssocID="{36032548-5D47-4989-A6EA-B8A42D51FE8A}" presName="Accent" presStyleLbl="node1" presStyleIdx="0" presStyleCnt="5"/>
      <dgm:spPr>
        <a:solidFill>
          <a:schemeClr val="bg2"/>
        </a:solidFill>
      </dgm:spPr>
    </dgm:pt>
    <dgm:pt modelId="{DD1C2F95-3593-4D9C-9487-718F0E4BA37F}" type="pres">
      <dgm:prSet presAssocID="{36032548-5D47-4989-A6EA-B8A42D51FE8A}" presName="ParentBackground5" presStyleCnt="0"/>
      <dgm:spPr/>
    </dgm:pt>
    <dgm:pt modelId="{91E92D7A-7D6B-448E-BD30-7E8C80BE0DF1}" type="pres">
      <dgm:prSet presAssocID="{36032548-5D47-4989-A6EA-B8A42D51FE8A}" presName="ParentBackground" presStyleLbl="fgAcc1" presStyleIdx="0" presStyleCnt="5"/>
      <dgm:spPr/>
    </dgm:pt>
    <dgm:pt modelId="{3275420A-4CF7-434B-BAD1-680F5EB68C57}" type="pres">
      <dgm:prSet presAssocID="{36032548-5D47-4989-A6EA-B8A42D51FE8A}" presName="Child5" presStyleLbl="revTx" presStyleIdx="0" presStyleCnt="5">
        <dgm:presLayoutVars>
          <dgm:chMax val="0"/>
          <dgm:chPref val="0"/>
          <dgm:bulletEnabled val="1"/>
        </dgm:presLayoutVars>
      </dgm:prSet>
      <dgm:spPr/>
    </dgm:pt>
    <dgm:pt modelId="{7AA6472B-8BE8-4780-8A1F-87CEE25849E8}" type="pres">
      <dgm:prSet presAssocID="{36032548-5D47-4989-A6EA-B8A42D51FE8A}" presName="Parent5" presStyleLbl="revTx" presStyleIdx="0" presStyleCnt="5">
        <dgm:presLayoutVars>
          <dgm:chMax val="1"/>
          <dgm:chPref val="1"/>
          <dgm:bulletEnabled val="1"/>
        </dgm:presLayoutVars>
      </dgm:prSet>
      <dgm:spPr/>
    </dgm:pt>
    <dgm:pt modelId="{E5815EA6-21BE-4AFA-A00A-8080FD9BA83B}" type="pres">
      <dgm:prSet presAssocID="{D08CC2BF-C757-4ECD-B8D1-E15F6CF862CC}" presName="Accent4" presStyleCnt="0"/>
      <dgm:spPr/>
    </dgm:pt>
    <dgm:pt modelId="{500C9F91-6C67-46D9-89B3-2D4DFDFBC57C}" type="pres">
      <dgm:prSet presAssocID="{D08CC2BF-C757-4ECD-B8D1-E15F6CF862CC}" presName="Accent" presStyleLbl="node1" presStyleIdx="1" presStyleCnt="5"/>
      <dgm:spPr>
        <a:solidFill>
          <a:schemeClr val="bg2"/>
        </a:solidFill>
      </dgm:spPr>
    </dgm:pt>
    <dgm:pt modelId="{21B1D508-0E9C-4523-8036-52192F16F5B4}" type="pres">
      <dgm:prSet presAssocID="{D08CC2BF-C757-4ECD-B8D1-E15F6CF862CC}" presName="ParentBackground4" presStyleCnt="0"/>
      <dgm:spPr/>
    </dgm:pt>
    <dgm:pt modelId="{BBDC5D5A-A0BE-4801-A10D-3B62201EF9CA}" type="pres">
      <dgm:prSet presAssocID="{D08CC2BF-C757-4ECD-B8D1-E15F6CF862CC}" presName="ParentBackground" presStyleLbl="fgAcc1" presStyleIdx="1" presStyleCnt="5"/>
      <dgm:spPr/>
    </dgm:pt>
    <dgm:pt modelId="{F3FEEF0D-4E60-4BCC-9403-A9285C089916}" type="pres">
      <dgm:prSet presAssocID="{D08CC2BF-C757-4ECD-B8D1-E15F6CF862CC}" presName="Child4" presStyleLbl="revTx" presStyleIdx="1" presStyleCnt="5">
        <dgm:presLayoutVars>
          <dgm:chMax val="0"/>
          <dgm:chPref val="0"/>
          <dgm:bulletEnabled val="1"/>
        </dgm:presLayoutVars>
      </dgm:prSet>
      <dgm:spPr/>
    </dgm:pt>
    <dgm:pt modelId="{1205081D-6682-421B-8C9E-9C65F661B6D5}" type="pres">
      <dgm:prSet presAssocID="{D08CC2BF-C757-4ECD-B8D1-E15F6CF862CC}" presName="Parent4" presStyleLbl="revTx" presStyleIdx="1" presStyleCnt="5">
        <dgm:presLayoutVars>
          <dgm:chMax val="1"/>
          <dgm:chPref val="1"/>
          <dgm:bulletEnabled val="1"/>
        </dgm:presLayoutVars>
      </dgm:prSet>
      <dgm:spPr/>
    </dgm:pt>
    <dgm:pt modelId="{44902596-499E-49BC-823D-E84BC9567EDF}" type="pres">
      <dgm:prSet presAssocID="{0E26FF0D-6CCA-4515-8E75-3EA43351FA6B}" presName="Accent3" presStyleCnt="0"/>
      <dgm:spPr/>
    </dgm:pt>
    <dgm:pt modelId="{ADAD9E4B-68EA-45CE-95AF-C409EF299228}" type="pres">
      <dgm:prSet presAssocID="{0E26FF0D-6CCA-4515-8E75-3EA43351FA6B}" presName="Accent" presStyleLbl="node1" presStyleIdx="2" presStyleCnt="5"/>
      <dgm:spPr>
        <a:solidFill>
          <a:schemeClr val="bg2"/>
        </a:solidFill>
      </dgm:spPr>
    </dgm:pt>
    <dgm:pt modelId="{D8DC3515-0FE4-4562-B56D-5034A8BF8BED}" type="pres">
      <dgm:prSet presAssocID="{0E26FF0D-6CCA-4515-8E75-3EA43351FA6B}" presName="ParentBackground3" presStyleCnt="0"/>
      <dgm:spPr/>
    </dgm:pt>
    <dgm:pt modelId="{08CB475A-F2D0-4E96-BFAD-DD96C539A2DF}" type="pres">
      <dgm:prSet presAssocID="{0E26FF0D-6CCA-4515-8E75-3EA43351FA6B}" presName="ParentBackground" presStyleLbl="fgAcc1" presStyleIdx="2" presStyleCnt="5"/>
      <dgm:spPr/>
    </dgm:pt>
    <dgm:pt modelId="{5FDA5115-E6A2-41B6-A406-8E58463EB5AD}" type="pres">
      <dgm:prSet presAssocID="{0E26FF0D-6CCA-4515-8E75-3EA43351FA6B}" presName="Child3" presStyleLbl="revTx" presStyleIdx="2" presStyleCnt="5">
        <dgm:presLayoutVars>
          <dgm:chMax val="0"/>
          <dgm:chPref val="0"/>
          <dgm:bulletEnabled val="1"/>
        </dgm:presLayoutVars>
      </dgm:prSet>
      <dgm:spPr/>
    </dgm:pt>
    <dgm:pt modelId="{1EA7B73C-FC9E-4666-BA42-45B3572E2222}" type="pres">
      <dgm:prSet presAssocID="{0E26FF0D-6CCA-4515-8E75-3EA43351FA6B}" presName="Parent3" presStyleLbl="revTx" presStyleIdx="2" presStyleCnt="5">
        <dgm:presLayoutVars>
          <dgm:chMax val="1"/>
          <dgm:chPref val="1"/>
          <dgm:bulletEnabled val="1"/>
        </dgm:presLayoutVars>
      </dgm:prSet>
      <dgm:spPr/>
    </dgm:pt>
    <dgm:pt modelId="{48FDB53E-5B4F-4E1C-844C-BC7AD55A3032}" type="pres">
      <dgm:prSet presAssocID="{F5ED6911-5619-4ED1-A56C-275DC42B094D}" presName="Accent2" presStyleCnt="0"/>
      <dgm:spPr/>
    </dgm:pt>
    <dgm:pt modelId="{D5305F1B-A767-4553-B6E3-466431FD9677}" type="pres">
      <dgm:prSet presAssocID="{F5ED6911-5619-4ED1-A56C-275DC42B094D}" presName="Accent" presStyleLbl="node1" presStyleIdx="3" presStyleCnt="5"/>
      <dgm:spPr>
        <a:solidFill>
          <a:schemeClr val="bg2"/>
        </a:solidFill>
      </dgm:spPr>
    </dgm:pt>
    <dgm:pt modelId="{12BBB792-72FE-49C5-83E2-08941B56B3E9}" type="pres">
      <dgm:prSet presAssocID="{F5ED6911-5619-4ED1-A56C-275DC42B094D}" presName="ParentBackground2" presStyleCnt="0"/>
      <dgm:spPr/>
    </dgm:pt>
    <dgm:pt modelId="{66B2B1B3-1524-4CB3-9E7C-2B392FFD63B4}" type="pres">
      <dgm:prSet presAssocID="{F5ED6911-5619-4ED1-A56C-275DC42B094D}" presName="ParentBackground" presStyleLbl="fgAcc1" presStyleIdx="3" presStyleCnt="5"/>
      <dgm:spPr/>
    </dgm:pt>
    <dgm:pt modelId="{08FB7813-7B6C-4DC0-B56A-FD8B670584FB}" type="pres">
      <dgm:prSet presAssocID="{F5ED6911-5619-4ED1-A56C-275DC42B094D}" presName="Child2" presStyleLbl="revTx" presStyleIdx="3" presStyleCnt="5">
        <dgm:presLayoutVars>
          <dgm:chMax val="0"/>
          <dgm:chPref val="0"/>
          <dgm:bulletEnabled val="1"/>
        </dgm:presLayoutVars>
      </dgm:prSet>
      <dgm:spPr/>
    </dgm:pt>
    <dgm:pt modelId="{2D74D240-C665-4505-B559-856DC4989C28}" type="pres">
      <dgm:prSet presAssocID="{F5ED6911-5619-4ED1-A56C-275DC42B094D}" presName="Parent2" presStyleLbl="revTx" presStyleIdx="3" presStyleCnt="5">
        <dgm:presLayoutVars>
          <dgm:chMax val="1"/>
          <dgm:chPref val="1"/>
          <dgm:bulletEnabled val="1"/>
        </dgm:presLayoutVars>
      </dgm:prSet>
      <dgm:spPr/>
    </dgm:pt>
    <dgm:pt modelId="{A5432E7F-6540-49E7-890F-D7038820E782}" type="pres">
      <dgm:prSet presAssocID="{D7FB364B-1966-4862-8B71-556E2329FD01}" presName="Accent1" presStyleCnt="0"/>
      <dgm:spPr/>
    </dgm:pt>
    <dgm:pt modelId="{34B87A9E-AF04-46A3-B338-A4CFD2A940C9}" type="pres">
      <dgm:prSet presAssocID="{D7FB364B-1966-4862-8B71-556E2329FD01}" presName="Accent" presStyleLbl="node1" presStyleIdx="4" presStyleCnt="5"/>
      <dgm:spPr>
        <a:solidFill>
          <a:schemeClr val="bg2"/>
        </a:solidFill>
      </dgm:spPr>
    </dgm:pt>
    <dgm:pt modelId="{F4EC98C2-93F0-4347-922E-D05B40BC4186}" type="pres">
      <dgm:prSet presAssocID="{D7FB364B-1966-4862-8B71-556E2329FD01}" presName="ParentBackground1" presStyleCnt="0"/>
      <dgm:spPr/>
    </dgm:pt>
    <dgm:pt modelId="{4B5C27C3-5106-4E78-B66A-483E4A0B4422}" type="pres">
      <dgm:prSet presAssocID="{D7FB364B-1966-4862-8B71-556E2329FD01}" presName="ParentBackground" presStyleLbl="fgAcc1" presStyleIdx="4" presStyleCnt="5"/>
      <dgm:spPr/>
    </dgm:pt>
    <dgm:pt modelId="{21F6CC00-AED1-4763-80C9-67583D162CE0}" type="pres">
      <dgm:prSet presAssocID="{D7FB364B-1966-4862-8B71-556E2329FD01}" presName="Child1" presStyleLbl="revTx" presStyleIdx="4" presStyleCnt="5">
        <dgm:presLayoutVars>
          <dgm:chMax val="0"/>
          <dgm:chPref val="0"/>
          <dgm:bulletEnabled val="1"/>
        </dgm:presLayoutVars>
      </dgm:prSet>
      <dgm:spPr/>
    </dgm:pt>
    <dgm:pt modelId="{A0426227-1998-4115-8F50-E3EA20150450}" type="pres">
      <dgm:prSet presAssocID="{D7FB364B-1966-4862-8B71-556E2329FD01}" presName="Parent1" presStyleLbl="revTx" presStyleIdx="4" presStyleCnt="5">
        <dgm:presLayoutVars>
          <dgm:chMax val="1"/>
          <dgm:chPref val="1"/>
          <dgm:bulletEnabled val="1"/>
        </dgm:presLayoutVars>
      </dgm:prSet>
      <dgm:spPr/>
    </dgm:pt>
  </dgm:ptLst>
  <dgm:cxnLst>
    <dgm:cxn modelId="{48D25403-39CB-4CD1-8160-5DB115D751E4}" type="presOf" srcId="{D7FB364B-1966-4862-8B71-556E2329FD01}" destId="{4B5C27C3-5106-4E78-B66A-483E4A0B4422}" srcOrd="0" destOrd="0" presId="urn:microsoft.com/office/officeart/2011/layout/CircleProcess"/>
    <dgm:cxn modelId="{7D7BA905-FABF-4E97-8725-E2F88AC2D91A}" srcId="{85D08776-A217-4276-9F57-A475478E8D47}" destId="{D08CC2BF-C757-4ECD-B8D1-E15F6CF862CC}" srcOrd="3" destOrd="0" parTransId="{969F4483-C4FE-451F-A632-3106F775C22C}" sibTransId="{523D3D6D-A7DD-4452-BADD-23EF8B09D419}"/>
    <dgm:cxn modelId="{C839F30E-919F-4E1A-B470-FFCDD6D6FBE1}" srcId="{85D08776-A217-4276-9F57-A475478E8D47}" destId="{36032548-5D47-4989-A6EA-B8A42D51FE8A}" srcOrd="4" destOrd="0" parTransId="{C3F3C067-8C3C-4265-BB98-3B13ABA15747}" sibTransId="{4FF413EE-3CED-4106-B692-39A74EA1BC27}"/>
    <dgm:cxn modelId="{4A8C141C-4B70-42E8-BF3A-BD3ADC2EFFDA}" type="presOf" srcId="{F5ED6911-5619-4ED1-A56C-275DC42B094D}" destId="{2D74D240-C665-4505-B559-856DC4989C28}" srcOrd="1" destOrd="0" presId="urn:microsoft.com/office/officeart/2011/layout/CircleProcess"/>
    <dgm:cxn modelId="{D0169B20-8AF6-4DEC-81DE-182AE45171D7}" type="presOf" srcId="{36032548-5D47-4989-A6EA-B8A42D51FE8A}" destId="{91E92D7A-7D6B-448E-BD30-7E8C80BE0DF1}" srcOrd="0" destOrd="0" presId="urn:microsoft.com/office/officeart/2011/layout/CircleProcess"/>
    <dgm:cxn modelId="{19F5CE22-9966-4B20-99C5-B9816841E5FE}" type="presOf" srcId="{D8B97900-DDED-4B8B-B4F7-98274F1FC1A6}" destId="{3275420A-4CF7-434B-BAD1-680F5EB68C57}" srcOrd="0" destOrd="0" presId="urn:microsoft.com/office/officeart/2011/layout/CircleProcess"/>
    <dgm:cxn modelId="{9F7EC927-F6B2-4ADA-9CDE-4BD61A4932EE}" type="presOf" srcId="{81FC0D8A-FC3C-41AD-8F86-0C124FF0D991}" destId="{5FDA5115-E6A2-41B6-A406-8E58463EB5AD}" srcOrd="0" destOrd="0" presId="urn:microsoft.com/office/officeart/2011/layout/CircleProcess"/>
    <dgm:cxn modelId="{6C7F412B-3432-4563-8925-85A673BEF9A3}" srcId="{85D08776-A217-4276-9F57-A475478E8D47}" destId="{F5ED6911-5619-4ED1-A56C-275DC42B094D}" srcOrd="1" destOrd="0" parTransId="{27909155-72BA-4A7B-9E7B-92AF857A30CE}" sibTransId="{5070AFC7-9285-47C2-86CC-1B0EAD3655A1}"/>
    <dgm:cxn modelId="{5685D232-5602-4591-A608-083D270060A1}" type="presOf" srcId="{0E26FF0D-6CCA-4515-8E75-3EA43351FA6B}" destId="{1EA7B73C-FC9E-4666-BA42-45B3572E2222}" srcOrd="1" destOrd="0" presId="urn:microsoft.com/office/officeart/2011/layout/CircleProcess"/>
    <dgm:cxn modelId="{D44E1036-5FA9-4791-93DD-79FADD2C9974}" type="presOf" srcId="{D08CC2BF-C757-4ECD-B8D1-E15F6CF862CC}" destId="{BBDC5D5A-A0BE-4801-A10D-3B62201EF9CA}" srcOrd="0" destOrd="0" presId="urn:microsoft.com/office/officeart/2011/layout/CircleProcess"/>
    <dgm:cxn modelId="{C955543D-A011-43CC-9ECF-42FDF179D54B}" srcId="{F5ED6911-5619-4ED1-A56C-275DC42B094D}" destId="{93C46581-F83E-4041-BB88-515168533C4F}" srcOrd="0" destOrd="0" parTransId="{27228B05-883F-4119-8C84-A8CBFFCBBA12}" sibTransId="{4EC775D3-E05D-4D72-B313-3BAF6F38396A}"/>
    <dgm:cxn modelId="{4865623E-44E5-44F3-ACAE-FAA1CDED79FB}" type="presOf" srcId="{D08CC2BF-C757-4ECD-B8D1-E15F6CF862CC}" destId="{1205081D-6682-421B-8C9E-9C65F661B6D5}" srcOrd="1" destOrd="0" presId="urn:microsoft.com/office/officeart/2011/layout/CircleProcess"/>
    <dgm:cxn modelId="{8B568B3F-D79B-40CA-9E7E-7E927F9D2167}" type="presOf" srcId="{85D08776-A217-4276-9F57-A475478E8D47}" destId="{D4EE3162-C6AA-458E-89EA-78B484993FA5}" srcOrd="0" destOrd="0" presId="urn:microsoft.com/office/officeart/2011/layout/CircleProcess"/>
    <dgm:cxn modelId="{5E11AA41-CDD7-4178-8AFE-394FD01E7B0C}" type="presOf" srcId="{CB61FF41-7A37-4541-8162-11E881FD28B8}" destId="{F3FEEF0D-4E60-4BCC-9403-A9285C089916}" srcOrd="0" destOrd="0" presId="urn:microsoft.com/office/officeart/2011/layout/CircleProcess"/>
    <dgm:cxn modelId="{D39AE949-3137-4C22-AD6E-84A81F30DE0F}" srcId="{36032548-5D47-4989-A6EA-B8A42D51FE8A}" destId="{D8B97900-DDED-4B8B-B4F7-98274F1FC1A6}" srcOrd="0" destOrd="0" parTransId="{48BB69C9-83D6-4321-AE08-2D00B0F06928}" sibTransId="{93B7CF20-AFAD-4EB5-898D-52885CA5D518}"/>
    <dgm:cxn modelId="{16FF0C71-19AB-4249-B2FB-E9C0CF46A925}" type="presOf" srcId="{D7FB364B-1966-4862-8B71-556E2329FD01}" destId="{A0426227-1998-4115-8F50-E3EA20150450}" srcOrd="1" destOrd="0" presId="urn:microsoft.com/office/officeart/2011/layout/CircleProcess"/>
    <dgm:cxn modelId="{114A5D72-0A2A-4727-907E-6FE188EF57DA}" type="presOf" srcId="{1FA46541-7A13-42E9-B276-10476F64C9D8}" destId="{21F6CC00-AED1-4763-80C9-67583D162CE0}" srcOrd="0" destOrd="0" presId="urn:microsoft.com/office/officeart/2011/layout/CircleProcess"/>
    <dgm:cxn modelId="{C2593985-D678-4E48-95D9-0A390D866824}" srcId="{85D08776-A217-4276-9F57-A475478E8D47}" destId="{D7FB364B-1966-4862-8B71-556E2329FD01}" srcOrd="0" destOrd="0" parTransId="{0A499A08-FEFE-4B7D-BB36-AE29934A5AF5}" sibTransId="{283DB38F-1871-46A8-AC26-9E151565E845}"/>
    <dgm:cxn modelId="{A6869B92-5BA9-4371-B784-97D33CCD1564}" srcId="{0E26FF0D-6CCA-4515-8E75-3EA43351FA6B}" destId="{81FC0D8A-FC3C-41AD-8F86-0C124FF0D991}" srcOrd="0" destOrd="0" parTransId="{6091F41D-A074-433B-B371-8830F045DF7E}" sibTransId="{BF2725FE-1A8B-4BAB-B20F-8FC606FFB52A}"/>
    <dgm:cxn modelId="{BDF84DA3-517F-4F19-B011-F07082B1BB8A}" type="presOf" srcId="{93C46581-F83E-4041-BB88-515168533C4F}" destId="{08FB7813-7B6C-4DC0-B56A-FD8B670584FB}" srcOrd="0" destOrd="0" presId="urn:microsoft.com/office/officeart/2011/layout/CircleProcess"/>
    <dgm:cxn modelId="{6B5C5CB4-7F81-46C0-A455-D54DF7EB067F}" srcId="{D7FB364B-1966-4862-8B71-556E2329FD01}" destId="{1FA46541-7A13-42E9-B276-10476F64C9D8}" srcOrd="0" destOrd="0" parTransId="{F78E4B67-04AF-4837-8EDA-125FAC2927A4}" sibTransId="{0F0750F5-73F6-4B80-843C-371CE17DB744}"/>
    <dgm:cxn modelId="{AC5453B6-5002-4808-942B-C0CD11A19D94}" srcId="{D08CC2BF-C757-4ECD-B8D1-E15F6CF862CC}" destId="{CB61FF41-7A37-4541-8162-11E881FD28B8}" srcOrd="0" destOrd="0" parTransId="{904F0AF0-7457-4DDB-8C64-B9C5A360C1B1}" sibTransId="{13487595-7A25-4E71-B148-3C87F2DE322B}"/>
    <dgm:cxn modelId="{6AFE8BBB-82CD-4CDE-B6A6-295184BDCC46}" type="presOf" srcId="{F5ED6911-5619-4ED1-A56C-275DC42B094D}" destId="{66B2B1B3-1524-4CB3-9E7C-2B392FFD63B4}" srcOrd="0" destOrd="0" presId="urn:microsoft.com/office/officeart/2011/layout/CircleProcess"/>
    <dgm:cxn modelId="{0D2A78D2-2073-441C-B073-E4B68E41092F}" type="presOf" srcId="{36032548-5D47-4989-A6EA-B8A42D51FE8A}" destId="{7AA6472B-8BE8-4780-8A1F-87CEE25849E8}" srcOrd="1" destOrd="0" presId="urn:microsoft.com/office/officeart/2011/layout/CircleProcess"/>
    <dgm:cxn modelId="{18FF52FA-A262-44FF-9ADC-0ADBBFD1A63D}" srcId="{85D08776-A217-4276-9F57-A475478E8D47}" destId="{0E26FF0D-6CCA-4515-8E75-3EA43351FA6B}" srcOrd="2" destOrd="0" parTransId="{18A57F23-82AD-4EBA-9A95-53159F0EA490}" sibTransId="{7A8148FB-6711-4365-84F7-1F54C9E64DC2}"/>
    <dgm:cxn modelId="{D709A6FF-03CB-4902-95BB-FC2693EE6FB1}" type="presOf" srcId="{0E26FF0D-6CCA-4515-8E75-3EA43351FA6B}" destId="{08CB475A-F2D0-4E96-BFAD-DD96C539A2DF}" srcOrd="0" destOrd="0" presId="urn:microsoft.com/office/officeart/2011/layout/CircleProcess"/>
    <dgm:cxn modelId="{D2E9CBDD-4E39-4887-B62A-83C9CC7C0164}" type="presParOf" srcId="{D4EE3162-C6AA-458E-89EA-78B484993FA5}" destId="{8AD08F32-7635-44B6-AF53-9F3EA49DC3A3}" srcOrd="0" destOrd="0" presId="urn:microsoft.com/office/officeart/2011/layout/CircleProcess"/>
    <dgm:cxn modelId="{D82AB2C8-DC37-4E3F-822E-DFADE4FBD997}" type="presParOf" srcId="{8AD08F32-7635-44B6-AF53-9F3EA49DC3A3}" destId="{9D91222D-BC2C-4D7D-9282-DF515A772F2E}" srcOrd="0" destOrd="0" presId="urn:microsoft.com/office/officeart/2011/layout/CircleProcess"/>
    <dgm:cxn modelId="{2F56B87A-3147-46EC-9783-6A6E0B26B7B4}" type="presParOf" srcId="{D4EE3162-C6AA-458E-89EA-78B484993FA5}" destId="{DD1C2F95-3593-4D9C-9487-718F0E4BA37F}" srcOrd="1" destOrd="0" presId="urn:microsoft.com/office/officeart/2011/layout/CircleProcess"/>
    <dgm:cxn modelId="{34149FEE-B562-497B-BCE5-11E6846D87FD}" type="presParOf" srcId="{DD1C2F95-3593-4D9C-9487-718F0E4BA37F}" destId="{91E92D7A-7D6B-448E-BD30-7E8C80BE0DF1}" srcOrd="0" destOrd="0" presId="urn:microsoft.com/office/officeart/2011/layout/CircleProcess"/>
    <dgm:cxn modelId="{6D1A2D7F-6763-4748-8CDC-DA402767106D}" type="presParOf" srcId="{D4EE3162-C6AA-458E-89EA-78B484993FA5}" destId="{3275420A-4CF7-434B-BAD1-680F5EB68C57}" srcOrd="2" destOrd="0" presId="urn:microsoft.com/office/officeart/2011/layout/CircleProcess"/>
    <dgm:cxn modelId="{BE381952-60F8-4B52-A838-D4D460BA9133}" type="presParOf" srcId="{D4EE3162-C6AA-458E-89EA-78B484993FA5}" destId="{7AA6472B-8BE8-4780-8A1F-87CEE25849E8}" srcOrd="3" destOrd="0" presId="urn:microsoft.com/office/officeart/2011/layout/CircleProcess"/>
    <dgm:cxn modelId="{8DC99F36-4CC1-47B4-A3B5-89E956197D9B}" type="presParOf" srcId="{D4EE3162-C6AA-458E-89EA-78B484993FA5}" destId="{E5815EA6-21BE-4AFA-A00A-8080FD9BA83B}" srcOrd="4" destOrd="0" presId="urn:microsoft.com/office/officeart/2011/layout/CircleProcess"/>
    <dgm:cxn modelId="{021CF588-0670-4465-927E-3243A4DAF528}" type="presParOf" srcId="{E5815EA6-21BE-4AFA-A00A-8080FD9BA83B}" destId="{500C9F91-6C67-46D9-89B3-2D4DFDFBC57C}" srcOrd="0" destOrd="0" presId="urn:microsoft.com/office/officeart/2011/layout/CircleProcess"/>
    <dgm:cxn modelId="{CB14F49B-A4C4-4A31-A2B6-79F3AFF1516F}" type="presParOf" srcId="{D4EE3162-C6AA-458E-89EA-78B484993FA5}" destId="{21B1D508-0E9C-4523-8036-52192F16F5B4}" srcOrd="5" destOrd="0" presId="urn:microsoft.com/office/officeart/2011/layout/CircleProcess"/>
    <dgm:cxn modelId="{AC4C8A6B-190E-44C0-B140-19FD75F21DEB}" type="presParOf" srcId="{21B1D508-0E9C-4523-8036-52192F16F5B4}" destId="{BBDC5D5A-A0BE-4801-A10D-3B62201EF9CA}" srcOrd="0" destOrd="0" presId="urn:microsoft.com/office/officeart/2011/layout/CircleProcess"/>
    <dgm:cxn modelId="{8B1C2526-8D41-4B93-84DF-D94F1251278E}" type="presParOf" srcId="{D4EE3162-C6AA-458E-89EA-78B484993FA5}" destId="{F3FEEF0D-4E60-4BCC-9403-A9285C089916}" srcOrd="6" destOrd="0" presId="urn:microsoft.com/office/officeart/2011/layout/CircleProcess"/>
    <dgm:cxn modelId="{93E03DA4-D5F8-4748-A192-0D54A76F6C68}" type="presParOf" srcId="{D4EE3162-C6AA-458E-89EA-78B484993FA5}" destId="{1205081D-6682-421B-8C9E-9C65F661B6D5}" srcOrd="7" destOrd="0" presId="urn:microsoft.com/office/officeart/2011/layout/CircleProcess"/>
    <dgm:cxn modelId="{82DFDD00-BE21-4873-8685-22AFDA54D918}" type="presParOf" srcId="{D4EE3162-C6AA-458E-89EA-78B484993FA5}" destId="{44902596-499E-49BC-823D-E84BC9567EDF}" srcOrd="8" destOrd="0" presId="urn:microsoft.com/office/officeart/2011/layout/CircleProcess"/>
    <dgm:cxn modelId="{FF6F4763-B58F-4079-8B7D-5F84E6F7FEF6}" type="presParOf" srcId="{44902596-499E-49BC-823D-E84BC9567EDF}" destId="{ADAD9E4B-68EA-45CE-95AF-C409EF299228}" srcOrd="0" destOrd="0" presId="urn:microsoft.com/office/officeart/2011/layout/CircleProcess"/>
    <dgm:cxn modelId="{CF3A2E72-C36D-4AE8-9004-ED3315D5A673}" type="presParOf" srcId="{D4EE3162-C6AA-458E-89EA-78B484993FA5}" destId="{D8DC3515-0FE4-4562-B56D-5034A8BF8BED}" srcOrd="9" destOrd="0" presId="urn:microsoft.com/office/officeart/2011/layout/CircleProcess"/>
    <dgm:cxn modelId="{3097E0F8-CF2E-4436-81C8-E0DCAB7287D4}" type="presParOf" srcId="{D8DC3515-0FE4-4562-B56D-5034A8BF8BED}" destId="{08CB475A-F2D0-4E96-BFAD-DD96C539A2DF}" srcOrd="0" destOrd="0" presId="urn:microsoft.com/office/officeart/2011/layout/CircleProcess"/>
    <dgm:cxn modelId="{8956A13E-BC05-4AA3-9F97-9C52ED7E34FE}" type="presParOf" srcId="{D4EE3162-C6AA-458E-89EA-78B484993FA5}" destId="{5FDA5115-E6A2-41B6-A406-8E58463EB5AD}" srcOrd="10" destOrd="0" presId="urn:microsoft.com/office/officeart/2011/layout/CircleProcess"/>
    <dgm:cxn modelId="{9F641F3B-DD8C-4D1D-9482-A26C5C23053F}" type="presParOf" srcId="{D4EE3162-C6AA-458E-89EA-78B484993FA5}" destId="{1EA7B73C-FC9E-4666-BA42-45B3572E2222}" srcOrd="11" destOrd="0" presId="urn:microsoft.com/office/officeart/2011/layout/CircleProcess"/>
    <dgm:cxn modelId="{300C6FDB-0C46-4799-AB18-571DFB52BA55}" type="presParOf" srcId="{D4EE3162-C6AA-458E-89EA-78B484993FA5}" destId="{48FDB53E-5B4F-4E1C-844C-BC7AD55A3032}" srcOrd="12" destOrd="0" presId="urn:microsoft.com/office/officeart/2011/layout/CircleProcess"/>
    <dgm:cxn modelId="{1970151E-ADB0-45F3-BCE5-FE9EF218A183}" type="presParOf" srcId="{48FDB53E-5B4F-4E1C-844C-BC7AD55A3032}" destId="{D5305F1B-A767-4553-B6E3-466431FD9677}" srcOrd="0" destOrd="0" presId="urn:microsoft.com/office/officeart/2011/layout/CircleProcess"/>
    <dgm:cxn modelId="{E0C81C5B-689C-4683-8FBA-5AEE95DCEBD7}" type="presParOf" srcId="{D4EE3162-C6AA-458E-89EA-78B484993FA5}" destId="{12BBB792-72FE-49C5-83E2-08941B56B3E9}" srcOrd="13" destOrd="0" presId="urn:microsoft.com/office/officeart/2011/layout/CircleProcess"/>
    <dgm:cxn modelId="{82F2FE4B-D4AA-42E8-8D4E-4C0F59B6CE54}" type="presParOf" srcId="{12BBB792-72FE-49C5-83E2-08941B56B3E9}" destId="{66B2B1B3-1524-4CB3-9E7C-2B392FFD63B4}" srcOrd="0" destOrd="0" presId="urn:microsoft.com/office/officeart/2011/layout/CircleProcess"/>
    <dgm:cxn modelId="{89FABAC1-6285-4B9A-BE4D-F2007BC44938}" type="presParOf" srcId="{D4EE3162-C6AA-458E-89EA-78B484993FA5}" destId="{08FB7813-7B6C-4DC0-B56A-FD8B670584FB}" srcOrd="14" destOrd="0" presId="urn:microsoft.com/office/officeart/2011/layout/CircleProcess"/>
    <dgm:cxn modelId="{7ADD22E8-015D-4EEA-AE5A-AACBF35271E5}" type="presParOf" srcId="{D4EE3162-C6AA-458E-89EA-78B484993FA5}" destId="{2D74D240-C665-4505-B559-856DC4989C28}" srcOrd="15" destOrd="0" presId="urn:microsoft.com/office/officeart/2011/layout/CircleProcess"/>
    <dgm:cxn modelId="{A8B4BA47-A16E-4806-915B-D44881282789}" type="presParOf" srcId="{D4EE3162-C6AA-458E-89EA-78B484993FA5}" destId="{A5432E7F-6540-49E7-890F-D7038820E782}" srcOrd="16" destOrd="0" presId="urn:microsoft.com/office/officeart/2011/layout/CircleProcess"/>
    <dgm:cxn modelId="{0392F6A6-FE92-4F8E-8474-4F07C7B622AF}" type="presParOf" srcId="{A5432E7F-6540-49E7-890F-D7038820E782}" destId="{34B87A9E-AF04-46A3-B338-A4CFD2A940C9}" srcOrd="0" destOrd="0" presId="urn:microsoft.com/office/officeart/2011/layout/CircleProcess"/>
    <dgm:cxn modelId="{CE71B925-978F-4485-88FD-A1A1FA2AA75D}" type="presParOf" srcId="{D4EE3162-C6AA-458E-89EA-78B484993FA5}" destId="{F4EC98C2-93F0-4347-922E-D05B40BC4186}" srcOrd="17" destOrd="0" presId="urn:microsoft.com/office/officeart/2011/layout/CircleProcess"/>
    <dgm:cxn modelId="{275E1F19-6D21-4ACC-A124-7A19E1D94089}" type="presParOf" srcId="{F4EC98C2-93F0-4347-922E-D05B40BC4186}" destId="{4B5C27C3-5106-4E78-B66A-483E4A0B4422}" srcOrd="0" destOrd="0" presId="urn:microsoft.com/office/officeart/2011/layout/CircleProcess"/>
    <dgm:cxn modelId="{601DC219-CF38-4647-92A3-BC86891E43AA}" type="presParOf" srcId="{D4EE3162-C6AA-458E-89EA-78B484993FA5}" destId="{21F6CC00-AED1-4763-80C9-67583D162CE0}" srcOrd="18" destOrd="0" presId="urn:microsoft.com/office/officeart/2011/layout/CircleProcess"/>
    <dgm:cxn modelId="{7F3D4F19-7682-4A67-9EFD-A13A07F40FF4}" type="presParOf" srcId="{D4EE3162-C6AA-458E-89EA-78B484993FA5}" destId="{A0426227-1998-4115-8F50-E3EA20150450}" srcOrd="19"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04134F5-E11A-4E8C-9D1B-EBAC80A3B03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AU"/>
        </a:p>
      </dgm:t>
    </dgm:pt>
    <dgm:pt modelId="{BC7E3991-229C-421C-80C1-98A35C4CA455}">
      <dgm:prSet phldrT="[Text]" phldr="0" custT="1"/>
      <dgm:spPr/>
      <dgm:t>
        <a:bodyPr/>
        <a:lstStyle/>
        <a:p>
          <a:endParaRPr lang="en-AU" sz="2200" dirty="0">
            <a:solidFill>
              <a:srgbClr val="003C58"/>
            </a:solidFill>
          </a:endParaRPr>
        </a:p>
        <a:p>
          <a:r>
            <a:rPr lang="en-AU" sz="1600" b="1" dirty="0">
              <a:solidFill>
                <a:srgbClr val="003C58"/>
              </a:solidFill>
            </a:rPr>
            <a:t>Application Open</a:t>
          </a:r>
        </a:p>
        <a:p>
          <a:r>
            <a:rPr lang="en-AU" sz="1600" dirty="0">
              <a:solidFill>
                <a:srgbClr val="003C58"/>
              </a:solidFill>
            </a:rPr>
            <a:t>29 May – 1 July</a:t>
          </a:r>
        </a:p>
        <a:p>
          <a:endParaRPr lang="en-AU" sz="1600" dirty="0">
            <a:solidFill>
              <a:srgbClr val="003C58"/>
            </a:solidFill>
          </a:endParaRPr>
        </a:p>
      </dgm:t>
    </dgm:pt>
    <dgm:pt modelId="{00F83047-73D6-4FD0-A983-209E83C89F65}" type="parTrans" cxnId="{28E31055-CD84-4D02-9A9E-4C14A7189F42}">
      <dgm:prSet/>
      <dgm:spPr/>
      <dgm:t>
        <a:bodyPr/>
        <a:lstStyle/>
        <a:p>
          <a:endParaRPr lang="en-AU"/>
        </a:p>
      </dgm:t>
    </dgm:pt>
    <dgm:pt modelId="{05711510-B5FA-4300-93FD-1A2EE3B58F7D}" type="sibTrans" cxnId="{28E31055-CD84-4D02-9A9E-4C14A7189F42}">
      <dgm:prSet/>
      <dgm:spPr/>
      <dgm:t>
        <a:bodyPr/>
        <a:lstStyle/>
        <a:p>
          <a:endParaRPr lang="en-AU"/>
        </a:p>
      </dgm:t>
    </dgm:pt>
    <dgm:pt modelId="{C5F490F0-C002-4EAF-B960-363B13CB3106}">
      <dgm:prSet phldrT="[Text]" phldr="0" custT="1"/>
      <dgm:spPr/>
      <dgm:t>
        <a:bodyPr/>
        <a:lstStyle/>
        <a:p>
          <a:r>
            <a:rPr lang="en-AU" sz="1600" b="1" dirty="0">
              <a:solidFill>
                <a:srgbClr val="003C58"/>
              </a:solidFill>
            </a:rPr>
            <a:t>Commonwealth Assessment</a:t>
          </a:r>
        </a:p>
        <a:p>
          <a:r>
            <a:rPr lang="en-AU" sz="1600" dirty="0">
              <a:solidFill>
                <a:srgbClr val="003C58"/>
              </a:solidFill>
            </a:rPr>
            <a:t>Late Aug - Oct</a:t>
          </a:r>
        </a:p>
      </dgm:t>
    </dgm:pt>
    <dgm:pt modelId="{C39CEB43-F92E-4D9D-9104-A68401E87836}" type="parTrans" cxnId="{FE60EFC9-B7FC-4FCA-90CA-7DB657C929DC}">
      <dgm:prSet/>
      <dgm:spPr/>
      <dgm:t>
        <a:bodyPr/>
        <a:lstStyle/>
        <a:p>
          <a:endParaRPr lang="en-AU"/>
        </a:p>
      </dgm:t>
    </dgm:pt>
    <dgm:pt modelId="{02600910-0CA9-44CF-8F24-076A8E99D683}" type="sibTrans" cxnId="{FE60EFC9-B7FC-4FCA-90CA-7DB657C929DC}">
      <dgm:prSet/>
      <dgm:spPr/>
      <dgm:t>
        <a:bodyPr/>
        <a:lstStyle/>
        <a:p>
          <a:endParaRPr lang="en-AU"/>
        </a:p>
      </dgm:t>
    </dgm:pt>
    <dgm:pt modelId="{A1D5CE5D-F2F9-44D1-B932-8A613877D30E}">
      <dgm:prSet phldrT="[Text]" phldr="0" custT="1"/>
      <dgm:spPr/>
      <dgm:t>
        <a:bodyPr/>
        <a:lstStyle/>
        <a:p>
          <a:r>
            <a:rPr lang="en-AU" sz="1600" b="1" dirty="0">
              <a:solidFill>
                <a:srgbClr val="003C58"/>
              </a:solidFill>
            </a:rPr>
            <a:t>Outcome</a:t>
          </a:r>
        </a:p>
        <a:p>
          <a:r>
            <a:rPr lang="en-AU" sz="1600" dirty="0">
              <a:solidFill>
                <a:srgbClr val="003C58"/>
              </a:solidFill>
            </a:rPr>
            <a:t>From late October</a:t>
          </a:r>
        </a:p>
      </dgm:t>
    </dgm:pt>
    <dgm:pt modelId="{89E6B31B-C635-4EDA-86AF-7EA9476828F0}" type="parTrans" cxnId="{54814793-8810-46A5-A8F4-4D567A1418D7}">
      <dgm:prSet/>
      <dgm:spPr/>
      <dgm:t>
        <a:bodyPr/>
        <a:lstStyle/>
        <a:p>
          <a:endParaRPr lang="en-AU"/>
        </a:p>
      </dgm:t>
    </dgm:pt>
    <dgm:pt modelId="{7FF91CE5-148A-4DF2-BF03-41570EBA5D9E}" type="sibTrans" cxnId="{54814793-8810-46A5-A8F4-4D567A1418D7}">
      <dgm:prSet/>
      <dgm:spPr/>
      <dgm:t>
        <a:bodyPr/>
        <a:lstStyle/>
        <a:p>
          <a:endParaRPr lang="en-AU"/>
        </a:p>
      </dgm:t>
    </dgm:pt>
    <dgm:pt modelId="{FBC07F57-CFFA-423B-8B1A-D9823EB28C02}">
      <dgm:prSet phldrT="[Text]" phldr="0" custT="1"/>
      <dgm:spPr/>
      <dgm:t>
        <a:bodyPr/>
        <a:lstStyle/>
        <a:p>
          <a:endParaRPr lang="en-AU" sz="2200" dirty="0">
            <a:solidFill>
              <a:srgbClr val="003C58"/>
            </a:solidFill>
          </a:endParaRPr>
        </a:p>
        <a:p>
          <a:r>
            <a:rPr lang="en-AU" sz="1600" b="1" dirty="0">
              <a:solidFill>
                <a:srgbClr val="003C58"/>
              </a:solidFill>
            </a:rPr>
            <a:t>Lead Agency Review</a:t>
          </a:r>
        </a:p>
        <a:p>
          <a:r>
            <a:rPr lang="en-AU" sz="1600" dirty="0">
              <a:solidFill>
                <a:srgbClr val="003C58"/>
              </a:solidFill>
            </a:rPr>
            <a:t>2 Jul – 25 Aug</a:t>
          </a:r>
        </a:p>
      </dgm:t>
    </dgm:pt>
    <dgm:pt modelId="{BF55A7E6-392E-4439-B75E-53E5BBE2F645}" type="parTrans" cxnId="{C4657A9B-8255-4CA2-98B0-8A447AD3BFE5}">
      <dgm:prSet/>
      <dgm:spPr/>
      <dgm:t>
        <a:bodyPr/>
        <a:lstStyle/>
        <a:p>
          <a:endParaRPr lang="en-AU"/>
        </a:p>
      </dgm:t>
    </dgm:pt>
    <dgm:pt modelId="{74046B68-5521-4039-8FE9-8572A5541986}" type="sibTrans" cxnId="{C4657A9B-8255-4CA2-98B0-8A447AD3BFE5}">
      <dgm:prSet/>
      <dgm:spPr/>
      <dgm:t>
        <a:bodyPr/>
        <a:lstStyle/>
        <a:p>
          <a:endParaRPr lang="en-AU"/>
        </a:p>
      </dgm:t>
    </dgm:pt>
    <dgm:pt modelId="{C9ECB260-A64B-4B01-BCD1-1BA3A0B410A3}" type="pres">
      <dgm:prSet presAssocID="{704134F5-E11A-4E8C-9D1B-EBAC80A3B030}" presName="Name0" presStyleCnt="0">
        <dgm:presLayoutVars>
          <dgm:chMax val="11"/>
          <dgm:chPref val="11"/>
          <dgm:dir/>
          <dgm:resizeHandles/>
        </dgm:presLayoutVars>
      </dgm:prSet>
      <dgm:spPr/>
    </dgm:pt>
    <dgm:pt modelId="{A9FB61CD-BC99-442B-9F98-4C73574B7578}" type="pres">
      <dgm:prSet presAssocID="{A1D5CE5D-F2F9-44D1-B932-8A613877D30E}" presName="Accent4" presStyleCnt="0"/>
      <dgm:spPr/>
    </dgm:pt>
    <dgm:pt modelId="{3D3DAB3E-81F4-437F-8B6D-0518B8FBAE6D}" type="pres">
      <dgm:prSet presAssocID="{A1D5CE5D-F2F9-44D1-B932-8A613877D30E}" presName="Accent" presStyleLbl="node1" presStyleIdx="0" presStyleCnt="4"/>
      <dgm:spPr>
        <a:solidFill>
          <a:srgbClr val="002060"/>
        </a:solidFill>
      </dgm:spPr>
    </dgm:pt>
    <dgm:pt modelId="{CBAF1D83-AB65-4C01-A0B2-F60E41095610}" type="pres">
      <dgm:prSet presAssocID="{A1D5CE5D-F2F9-44D1-B932-8A613877D30E}" presName="ParentBackground4" presStyleCnt="0"/>
      <dgm:spPr/>
    </dgm:pt>
    <dgm:pt modelId="{3DA3F826-F749-4F4E-B921-14A9662F2FE1}" type="pres">
      <dgm:prSet presAssocID="{A1D5CE5D-F2F9-44D1-B932-8A613877D30E}" presName="ParentBackground" presStyleLbl="fgAcc1" presStyleIdx="0" presStyleCnt="4"/>
      <dgm:spPr/>
    </dgm:pt>
    <dgm:pt modelId="{BA4744CD-2AEC-435F-B760-7D7B18A4D774}" type="pres">
      <dgm:prSet presAssocID="{A1D5CE5D-F2F9-44D1-B932-8A613877D30E}" presName="Parent4" presStyleLbl="revTx" presStyleIdx="0" presStyleCnt="0">
        <dgm:presLayoutVars>
          <dgm:chMax val="1"/>
          <dgm:chPref val="1"/>
          <dgm:bulletEnabled val="1"/>
        </dgm:presLayoutVars>
      </dgm:prSet>
      <dgm:spPr/>
    </dgm:pt>
    <dgm:pt modelId="{39D439E6-E8A8-4C0A-9CF7-B0AB6F1D4DDD}" type="pres">
      <dgm:prSet presAssocID="{C5F490F0-C002-4EAF-B960-363B13CB3106}" presName="Accent3" presStyleCnt="0"/>
      <dgm:spPr/>
    </dgm:pt>
    <dgm:pt modelId="{D2328D1E-5715-42BD-B11A-553D3449C738}" type="pres">
      <dgm:prSet presAssocID="{C5F490F0-C002-4EAF-B960-363B13CB3106}" presName="Accent" presStyleLbl="node1" presStyleIdx="1" presStyleCnt="4"/>
      <dgm:spPr>
        <a:solidFill>
          <a:srgbClr val="00B0F0"/>
        </a:solidFill>
      </dgm:spPr>
    </dgm:pt>
    <dgm:pt modelId="{E13A0776-A7D1-424C-A9F0-4370EDADEF73}" type="pres">
      <dgm:prSet presAssocID="{C5F490F0-C002-4EAF-B960-363B13CB3106}" presName="ParentBackground3" presStyleCnt="0"/>
      <dgm:spPr/>
    </dgm:pt>
    <dgm:pt modelId="{3ACD11E8-C01D-454C-8CA0-C65D954F5DC3}" type="pres">
      <dgm:prSet presAssocID="{C5F490F0-C002-4EAF-B960-363B13CB3106}" presName="ParentBackground" presStyleLbl="fgAcc1" presStyleIdx="1" presStyleCnt="4"/>
      <dgm:spPr/>
    </dgm:pt>
    <dgm:pt modelId="{DC0351B0-5DFA-4F7F-91BB-2828FC74C865}" type="pres">
      <dgm:prSet presAssocID="{C5F490F0-C002-4EAF-B960-363B13CB3106}" presName="Parent3" presStyleLbl="revTx" presStyleIdx="0" presStyleCnt="0">
        <dgm:presLayoutVars>
          <dgm:chMax val="1"/>
          <dgm:chPref val="1"/>
          <dgm:bulletEnabled val="1"/>
        </dgm:presLayoutVars>
      </dgm:prSet>
      <dgm:spPr/>
    </dgm:pt>
    <dgm:pt modelId="{699A9E90-F2FE-454C-BB13-5157F13C9EE2}" type="pres">
      <dgm:prSet presAssocID="{FBC07F57-CFFA-423B-8B1A-D9823EB28C02}" presName="Accent2" presStyleCnt="0"/>
      <dgm:spPr/>
    </dgm:pt>
    <dgm:pt modelId="{8A97E95A-D4AF-40DD-A552-6700FBD55C04}" type="pres">
      <dgm:prSet presAssocID="{FBC07F57-CFFA-423B-8B1A-D9823EB28C02}" presName="Accent" presStyleLbl="node1" presStyleIdx="2" presStyleCnt="4"/>
      <dgm:spPr>
        <a:solidFill>
          <a:srgbClr val="FFC000"/>
        </a:solidFill>
      </dgm:spPr>
    </dgm:pt>
    <dgm:pt modelId="{F0886F82-14CF-41AA-8E3E-03BED3F41B1B}" type="pres">
      <dgm:prSet presAssocID="{FBC07F57-CFFA-423B-8B1A-D9823EB28C02}" presName="ParentBackground2" presStyleCnt="0"/>
      <dgm:spPr/>
    </dgm:pt>
    <dgm:pt modelId="{83F79B8A-6FAD-4543-999E-C91459334F9E}" type="pres">
      <dgm:prSet presAssocID="{FBC07F57-CFFA-423B-8B1A-D9823EB28C02}" presName="ParentBackground" presStyleLbl="fgAcc1" presStyleIdx="2" presStyleCnt="4"/>
      <dgm:spPr/>
    </dgm:pt>
    <dgm:pt modelId="{0A21AF43-555F-4778-AF6C-7FDBAED79685}" type="pres">
      <dgm:prSet presAssocID="{FBC07F57-CFFA-423B-8B1A-D9823EB28C02}" presName="Parent2" presStyleLbl="revTx" presStyleIdx="0" presStyleCnt="0">
        <dgm:presLayoutVars>
          <dgm:chMax val="1"/>
          <dgm:chPref val="1"/>
          <dgm:bulletEnabled val="1"/>
        </dgm:presLayoutVars>
      </dgm:prSet>
      <dgm:spPr/>
    </dgm:pt>
    <dgm:pt modelId="{3B231709-BFF9-4E56-8B9E-A7D938BF27B5}" type="pres">
      <dgm:prSet presAssocID="{BC7E3991-229C-421C-80C1-98A35C4CA455}" presName="Accent1" presStyleCnt="0"/>
      <dgm:spPr/>
    </dgm:pt>
    <dgm:pt modelId="{8AD77212-10CC-48A9-890C-4D2EC6656C9A}" type="pres">
      <dgm:prSet presAssocID="{BC7E3991-229C-421C-80C1-98A35C4CA455}" presName="Accent" presStyleLbl="node1" presStyleIdx="3" presStyleCnt="4"/>
      <dgm:spPr>
        <a:solidFill>
          <a:srgbClr val="92D050"/>
        </a:solidFill>
      </dgm:spPr>
    </dgm:pt>
    <dgm:pt modelId="{205E344C-0470-442C-A761-B8441DB10237}" type="pres">
      <dgm:prSet presAssocID="{BC7E3991-229C-421C-80C1-98A35C4CA455}" presName="ParentBackground1" presStyleCnt="0"/>
      <dgm:spPr/>
    </dgm:pt>
    <dgm:pt modelId="{AE3C42B4-F428-446A-9B3A-240CF5F59C01}" type="pres">
      <dgm:prSet presAssocID="{BC7E3991-229C-421C-80C1-98A35C4CA455}" presName="ParentBackground" presStyleLbl="fgAcc1" presStyleIdx="3" presStyleCnt="4"/>
      <dgm:spPr/>
    </dgm:pt>
    <dgm:pt modelId="{12E52BEE-39DE-4579-989F-689E1002CF6E}" type="pres">
      <dgm:prSet presAssocID="{BC7E3991-229C-421C-80C1-98A35C4CA455}" presName="Parent1" presStyleLbl="revTx" presStyleIdx="0" presStyleCnt="0">
        <dgm:presLayoutVars>
          <dgm:chMax val="1"/>
          <dgm:chPref val="1"/>
          <dgm:bulletEnabled val="1"/>
        </dgm:presLayoutVars>
      </dgm:prSet>
      <dgm:spPr/>
    </dgm:pt>
  </dgm:ptLst>
  <dgm:cxnLst>
    <dgm:cxn modelId="{38BB440C-3356-4DFD-8192-096F358490F7}" type="presOf" srcId="{C5F490F0-C002-4EAF-B960-363B13CB3106}" destId="{DC0351B0-5DFA-4F7F-91BB-2828FC74C865}" srcOrd="1" destOrd="0" presId="urn:microsoft.com/office/officeart/2011/layout/CircleProcess"/>
    <dgm:cxn modelId="{63FEE913-F125-47A7-9D2A-4331C0AC742C}" type="presOf" srcId="{BC7E3991-229C-421C-80C1-98A35C4CA455}" destId="{12E52BEE-39DE-4579-989F-689E1002CF6E}" srcOrd="1" destOrd="0" presId="urn:microsoft.com/office/officeart/2011/layout/CircleProcess"/>
    <dgm:cxn modelId="{2B186620-25F7-484D-9CC6-404EB8F656BA}" type="presOf" srcId="{BC7E3991-229C-421C-80C1-98A35C4CA455}" destId="{AE3C42B4-F428-446A-9B3A-240CF5F59C01}" srcOrd="0" destOrd="0" presId="urn:microsoft.com/office/officeart/2011/layout/CircleProcess"/>
    <dgm:cxn modelId="{0B0B2448-DD99-4AE6-9D03-55C37E231290}" type="presOf" srcId="{A1D5CE5D-F2F9-44D1-B932-8A613877D30E}" destId="{BA4744CD-2AEC-435F-B760-7D7B18A4D774}" srcOrd="1" destOrd="0" presId="urn:microsoft.com/office/officeart/2011/layout/CircleProcess"/>
    <dgm:cxn modelId="{28E31055-CD84-4D02-9A9E-4C14A7189F42}" srcId="{704134F5-E11A-4E8C-9D1B-EBAC80A3B030}" destId="{BC7E3991-229C-421C-80C1-98A35C4CA455}" srcOrd="0" destOrd="0" parTransId="{00F83047-73D6-4FD0-A983-209E83C89F65}" sibTransId="{05711510-B5FA-4300-93FD-1A2EE3B58F7D}"/>
    <dgm:cxn modelId="{E3F3C87C-E374-4794-9584-9FDD806AEA9D}" type="presOf" srcId="{704134F5-E11A-4E8C-9D1B-EBAC80A3B030}" destId="{C9ECB260-A64B-4B01-BCD1-1BA3A0B410A3}" srcOrd="0" destOrd="0" presId="urn:microsoft.com/office/officeart/2011/layout/CircleProcess"/>
    <dgm:cxn modelId="{D286BD7F-9B40-4005-B4B3-C9724105F276}" type="presOf" srcId="{C5F490F0-C002-4EAF-B960-363B13CB3106}" destId="{3ACD11E8-C01D-454C-8CA0-C65D954F5DC3}" srcOrd="0" destOrd="0" presId="urn:microsoft.com/office/officeart/2011/layout/CircleProcess"/>
    <dgm:cxn modelId="{54814793-8810-46A5-A8F4-4D567A1418D7}" srcId="{704134F5-E11A-4E8C-9D1B-EBAC80A3B030}" destId="{A1D5CE5D-F2F9-44D1-B932-8A613877D30E}" srcOrd="3" destOrd="0" parTransId="{89E6B31B-C635-4EDA-86AF-7EA9476828F0}" sibTransId="{7FF91CE5-148A-4DF2-BF03-41570EBA5D9E}"/>
    <dgm:cxn modelId="{7BFAFF95-F320-4244-A27F-742EF0A78861}" type="presOf" srcId="{FBC07F57-CFFA-423B-8B1A-D9823EB28C02}" destId="{83F79B8A-6FAD-4543-999E-C91459334F9E}" srcOrd="0" destOrd="0" presId="urn:microsoft.com/office/officeart/2011/layout/CircleProcess"/>
    <dgm:cxn modelId="{C4657A9B-8255-4CA2-98B0-8A447AD3BFE5}" srcId="{704134F5-E11A-4E8C-9D1B-EBAC80A3B030}" destId="{FBC07F57-CFFA-423B-8B1A-D9823EB28C02}" srcOrd="1" destOrd="0" parTransId="{BF55A7E6-392E-4439-B75E-53E5BBE2F645}" sibTransId="{74046B68-5521-4039-8FE9-8572A5541986}"/>
    <dgm:cxn modelId="{58748AB2-731B-408E-BD55-429A63B9E715}" type="presOf" srcId="{A1D5CE5D-F2F9-44D1-B932-8A613877D30E}" destId="{3DA3F826-F749-4F4E-B921-14A9662F2FE1}" srcOrd="0" destOrd="0" presId="urn:microsoft.com/office/officeart/2011/layout/CircleProcess"/>
    <dgm:cxn modelId="{FE60EFC9-B7FC-4FCA-90CA-7DB657C929DC}" srcId="{704134F5-E11A-4E8C-9D1B-EBAC80A3B030}" destId="{C5F490F0-C002-4EAF-B960-363B13CB3106}" srcOrd="2" destOrd="0" parTransId="{C39CEB43-F92E-4D9D-9104-A68401E87836}" sibTransId="{02600910-0CA9-44CF-8F24-076A8E99D683}"/>
    <dgm:cxn modelId="{BCB900F6-0B2B-41CC-8216-1D659F4D36F1}" type="presOf" srcId="{FBC07F57-CFFA-423B-8B1A-D9823EB28C02}" destId="{0A21AF43-555F-4778-AF6C-7FDBAED79685}" srcOrd="1" destOrd="0" presId="urn:microsoft.com/office/officeart/2011/layout/CircleProcess"/>
    <dgm:cxn modelId="{EDEFE114-DF11-426E-A0E8-3CCCB636482A}" type="presParOf" srcId="{C9ECB260-A64B-4B01-BCD1-1BA3A0B410A3}" destId="{A9FB61CD-BC99-442B-9F98-4C73574B7578}" srcOrd="0" destOrd="0" presId="urn:microsoft.com/office/officeart/2011/layout/CircleProcess"/>
    <dgm:cxn modelId="{47F62A37-9809-4A34-9A15-C9BC123B9C0C}" type="presParOf" srcId="{A9FB61CD-BC99-442B-9F98-4C73574B7578}" destId="{3D3DAB3E-81F4-437F-8B6D-0518B8FBAE6D}" srcOrd="0" destOrd="0" presId="urn:microsoft.com/office/officeart/2011/layout/CircleProcess"/>
    <dgm:cxn modelId="{B34FA15B-236E-4299-ACDD-593013A87F96}" type="presParOf" srcId="{C9ECB260-A64B-4B01-BCD1-1BA3A0B410A3}" destId="{CBAF1D83-AB65-4C01-A0B2-F60E41095610}" srcOrd="1" destOrd="0" presId="urn:microsoft.com/office/officeart/2011/layout/CircleProcess"/>
    <dgm:cxn modelId="{A1FB8BC8-8EE1-4479-AD38-9408689359D0}" type="presParOf" srcId="{CBAF1D83-AB65-4C01-A0B2-F60E41095610}" destId="{3DA3F826-F749-4F4E-B921-14A9662F2FE1}" srcOrd="0" destOrd="0" presId="urn:microsoft.com/office/officeart/2011/layout/CircleProcess"/>
    <dgm:cxn modelId="{8C5300D8-3C7D-4209-860B-E17F4A0EAB62}" type="presParOf" srcId="{C9ECB260-A64B-4B01-BCD1-1BA3A0B410A3}" destId="{BA4744CD-2AEC-435F-B760-7D7B18A4D774}" srcOrd="2" destOrd="0" presId="urn:microsoft.com/office/officeart/2011/layout/CircleProcess"/>
    <dgm:cxn modelId="{7348C43E-E729-4AA0-B1CC-B41296828835}" type="presParOf" srcId="{C9ECB260-A64B-4B01-BCD1-1BA3A0B410A3}" destId="{39D439E6-E8A8-4C0A-9CF7-B0AB6F1D4DDD}" srcOrd="3" destOrd="0" presId="urn:microsoft.com/office/officeart/2011/layout/CircleProcess"/>
    <dgm:cxn modelId="{242961E3-4F53-4C1F-9A93-E37F3775B340}" type="presParOf" srcId="{39D439E6-E8A8-4C0A-9CF7-B0AB6F1D4DDD}" destId="{D2328D1E-5715-42BD-B11A-553D3449C738}" srcOrd="0" destOrd="0" presId="urn:microsoft.com/office/officeart/2011/layout/CircleProcess"/>
    <dgm:cxn modelId="{9B8EE288-58CC-42BC-A000-96D6F4B2A770}" type="presParOf" srcId="{C9ECB260-A64B-4B01-BCD1-1BA3A0B410A3}" destId="{E13A0776-A7D1-424C-A9F0-4370EDADEF73}" srcOrd="4" destOrd="0" presId="urn:microsoft.com/office/officeart/2011/layout/CircleProcess"/>
    <dgm:cxn modelId="{841EFE8C-11C8-4A9A-ABC4-1998402AD608}" type="presParOf" srcId="{E13A0776-A7D1-424C-A9F0-4370EDADEF73}" destId="{3ACD11E8-C01D-454C-8CA0-C65D954F5DC3}" srcOrd="0" destOrd="0" presId="urn:microsoft.com/office/officeart/2011/layout/CircleProcess"/>
    <dgm:cxn modelId="{6731A19E-9F9A-42E0-AA02-F6559E61F261}" type="presParOf" srcId="{C9ECB260-A64B-4B01-BCD1-1BA3A0B410A3}" destId="{DC0351B0-5DFA-4F7F-91BB-2828FC74C865}" srcOrd="5" destOrd="0" presId="urn:microsoft.com/office/officeart/2011/layout/CircleProcess"/>
    <dgm:cxn modelId="{9EFB1656-0DCA-43EA-B141-A54D9D4105A6}" type="presParOf" srcId="{C9ECB260-A64B-4B01-BCD1-1BA3A0B410A3}" destId="{699A9E90-F2FE-454C-BB13-5157F13C9EE2}" srcOrd="6" destOrd="0" presId="urn:microsoft.com/office/officeart/2011/layout/CircleProcess"/>
    <dgm:cxn modelId="{354C2DFD-1EFF-40F4-80DB-2CEBC8F74D1B}" type="presParOf" srcId="{699A9E90-F2FE-454C-BB13-5157F13C9EE2}" destId="{8A97E95A-D4AF-40DD-A552-6700FBD55C04}" srcOrd="0" destOrd="0" presId="urn:microsoft.com/office/officeart/2011/layout/CircleProcess"/>
    <dgm:cxn modelId="{BBB64764-3676-4AF3-BCA2-0A0BAC504BCB}" type="presParOf" srcId="{C9ECB260-A64B-4B01-BCD1-1BA3A0B410A3}" destId="{F0886F82-14CF-41AA-8E3E-03BED3F41B1B}" srcOrd="7" destOrd="0" presId="urn:microsoft.com/office/officeart/2011/layout/CircleProcess"/>
    <dgm:cxn modelId="{A63C02A4-C543-40AC-B95A-F0C9ADF40EB6}" type="presParOf" srcId="{F0886F82-14CF-41AA-8E3E-03BED3F41B1B}" destId="{83F79B8A-6FAD-4543-999E-C91459334F9E}" srcOrd="0" destOrd="0" presId="urn:microsoft.com/office/officeart/2011/layout/CircleProcess"/>
    <dgm:cxn modelId="{E67CBFC7-863F-458A-A834-E6564554ACA0}" type="presParOf" srcId="{C9ECB260-A64B-4B01-BCD1-1BA3A0B410A3}" destId="{0A21AF43-555F-4778-AF6C-7FDBAED79685}" srcOrd="8" destOrd="0" presId="urn:microsoft.com/office/officeart/2011/layout/CircleProcess"/>
    <dgm:cxn modelId="{9B0D2864-8C05-41DD-BCB1-D04E52BC6774}" type="presParOf" srcId="{C9ECB260-A64B-4B01-BCD1-1BA3A0B410A3}" destId="{3B231709-BFF9-4E56-8B9E-A7D938BF27B5}" srcOrd="9" destOrd="0" presId="urn:microsoft.com/office/officeart/2011/layout/CircleProcess"/>
    <dgm:cxn modelId="{EDED4CF2-7E67-486D-994B-F1C73A2B80E9}" type="presParOf" srcId="{3B231709-BFF9-4E56-8B9E-A7D938BF27B5}" destId="{8AD77212-10CC-48A9-890C-4D2EC6656C9A}" srcOrd="0" destOrd="0" presId="urn:microsoft.com/office/officeart/2011/layout/CircleProcess"/>
    <dgm:cxn modelId="{34682D76-A147-4B18-84C1-A64FB5ED2133}" type="presParOf" srcId="{C9ECB260-A64B-4B01-BCD1-1BA3A0B410A3}" destId="{205E344C-0470-442C-A761-B8441DB10237}" srcOrd="10" destOrd="0" presId="urn:microsoft.com/office/officeart/2011/layout/CircleProcess"/>
    <dgm:cxn modelId="{57B3F498-587F-4FDC-998B-B617E884F443}" type="presParOf" srcId="{205E344C-0470-442C-A761-B8441DB10237}" destId="{AE3C42B4-F428-446A-9B3A-240CF5F59C01}" srcOrd="0" destOrd="0" presId="urn:microsoft.com/office/officeart/2011/layout/CircleProcess"/>
    <dgm:cxn modelId="{391C765F-0224-4022-9306-045EFE363D42}" type="presParOf" srcId="{C9ECB260-A64B-4B01-BCD1-1BA3A0B410A3}" destId="{12E52BEE-39DE-4579-989F-689E1002CF6E}"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07BBB-F73C-4A28-BC68-AC0F76827BDB}">
      <dsp:nvSpPr>
        <dsp:cNvPr id="0" name=""/>
        <dsp:cNvSpPr/>
      </dsp:nvSpPr>
      <dsp:spPr>
        <a:xfrm>
          <a:off x="2030471" y="-63060"/>
          <a:ext cx="897398" cy="86323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2161892" y="63358"/>
        <a:ext cx="634556" cy="610401"/>
      </dsp:txXfrm>
    </dsp:sp>
    <dsp:sp modelId="{458238D9-A435-4AEC-AABF-DB68AE409DAB}">
      <dsp:nvSpPr>
        <dsp:cNvPr id="0" name=""/>
        <dsp:cNvSpPr/>
      </dsp:nvSpPr>
      <dsp:spPr>
        <a:xfrm>
          <a:off x="1069919" y="368558"/>
          <a:ext cx="2818502" cy="2818502"/>
        </a:xfrm>
        <a:custGeom>
          <a:avLst/>
          <a:gdLst/>
          <a:ahLst/>
          <a:cxnLst/>
          <a:rect l="0" t="0" r="0" b="0"/>
          <a:pathLst>
            <a:path>
              <a:moveTo>
                <a:pt x="1865359" y="75851"/>
              </a:moveTo>
              <a:arcTo wR="1409251" hR="1409251" stAng="17333041" swAng="1895705"/>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9BE605-4D8A-4755-A505-7F8766A4EB4C}">
      <dsp:nvSpPr>
        <dsp:cNvPr id="0" name=""/>
        <dsp:cNvSpPr/>
      </dsp:nvSpPr>
      <dsp:spPr>
        <a:xfrm>
          <a:off x="3370748" y="887067"/>
          <a:ext cx="897398" cy="91051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3502169" y="1020409"/>
        <a:ext cx="634556" cy="643834"/>
      </dsp:txXfrm>
    </dsp:sp>
    <dsp:sp modelId="{A4C4DC5E-7561-4457-BA53-CC54CC916F09}">
      <dsp:nvSpPr>
        <dsp:cNvPr id="0" name=""/>
        <dsp:cNvSpPr/>
      </dsp:nvSpPr>
      <dsp:spPr>
        <a:xfrm>
          <a:off x="1069919" y="368558"/>
          <a:ext cx="2818502" cy="2818502"/>
        </a:xfrm>
        <a:custGeom>
          <a:avLst/>
          <a:gdLst/>
          <a:ahLst/>
          <a:cxnLst/>
          <a:rect l="0" t="0" r="0" b="0"/>
          <a:pathLst>
            <a:path>
              <a:moveTo>
                <a:pt x="2818248" y="1435985"/>
              </a:moveTo>
              <a:arcTo wR="1409251" hR="1409251" stAng="65220" swAng="1681294"/>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E1ABA92-A65F-4EDF-80AA-1A988F7C55D8}">
      <dsp:nvSpPr>
        <dsp:cNvPr id="0" name=""/>
        <dsp:cNvSpPr/>
      </dsp:nvSpPr>
      <dsp:spPr>
        <a:xfrm>
          <a:off x="2858808" y="2469434"/>
          <a:ext cx="897398" cy="89696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2990229" y="2600792"/>
        <a:ext cx="634556" cy="634251"/>
      </dsp:txXfrm>
    </dsp:sp>
    <dsp:sp modelId="{5FF10C62-099B-4F6C-84A2-B16B12184B33}">
      <dsp:nvSpPr>
        <dsp:cNvPr id="0" name=""/>
        <dsp:cNvSpPr/>
      </dsp:nvSpPr>
      <dsp:spPr>
        <a:xfrm>
          <a:off x="1069919" y="368558"/>
          <a:ext cx="2818502" cy="2818502"/>
        </a:xfrm>
        <a:custGeom>
          <a:avLst/>
          <a:gdLst/>
          <a:ahLst/>
          <a:cxnLst/>
          <a:rect l="0" t="0" r="0" b="0"/>
          <a:pathLst>
            <a:path>
              <a:moveTo>
                <a:pt x="1781571" y="2768429"/>
              </a:moveTo>
              <a:arcTo wR="1409251" hR="1409251" stAng="4480845" swAng="183831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3734AFD-670C-4C10-AF2B-313EEB0A4EB9}">
      <dsp:nvSpPr>
        <dsp:cNvPr id="0" name=""/>
        <dsp:cNvSpPr/>
      </dsp:nvSpPr>
      <dsp:spPr>
        <a:xfrm>
          <a:off x="1202134" y="2467214"/>
          <a:ext cx="897398" cy="90140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1333555" y="2599222"/>
        <a:ext cx="634556" cy="637390"/>
      </dsp:txXfrm>
    </dsp:sp>
    <dsp:sp modelId="{970555DE-2294-4B05-9671-11175F027A11}">
      <dsp:nvSpPr>
        <dsp:cNvPr id="0" name=""/>
        <dsp:cNvSpPr/>
      </dsp:nvSpPr>
      <dsp:spPr>
        <a:xfrm>
          <a:off x="1069919" y="368558"/>
          <a:ext cx="2818502" cy="2818502"/>
        </a:xfrm>
        <a:custGeom>
          <a:avLst/>
          <a:gdLst/>
          <a:ahLst/>
          <a:cxnLst/>
          <a:rect l="0" t="0" r="0" b="0"/>
          <a:pathLst>
            <a:path>
              <a:moveTo>
                <a:pt x="176754" y="2092581"/>
              </a:moveTo>
              <a:arcTo wR="1409251" hR="1409251" stAng="9059689" swAng="1680522"/>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D6969D-F9F0-4DD5-836C-27A0620ACA27}">
      <dsp:nvSpPr>
        <dsp:cNvPr id="0" name=""/>
        <dsp:cNvSpPr/>
      </dsp:nvSpPr>
      <dsp:spPr>
        <a:xfrm>
          <a:off x="690194" y="889290"/>
          <a:ext cx="897398" cy="90607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821615" y="1021981"/>
        <a:ext cx="634556" cy="640690"/>
      </dsp:txXfrm>
    </dsp:sp>
    <dsp:sp modelId="{FDCD7E6A-654E-443F-A98D-43A07ABE6DE2}">
      <dsp:nvSpPr>
        <dsp:cNvPr id="0" name=""/>
        <dsp:cNvSpPr/>
      </dsp:nvSpPr>
      <dsp:spPr>
        <a:xfrm>
          <a:off x="1069919" y="368558"/>
          <a:ext cx="2818502" cy="2818502"/>
        </a:xfrm>
        <a:custGeom>
          <a:avLst/>
          <a:gdLst/>
          <a:ahLst/>
          <a:cxnLst/>
          <a:rect l="0" t="0" r="0" b="0"/>
          <a:pathLst>
            <a:path>
              <a:moveTo>
                <a:pt x="320360" y="514652"/>
              </a:moveTo>
              <a:arcTo wR="1409251" hR="1409251" stAng="13164329" swAng="1902564"/>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1222D-BC2C-4D7D-9282-DF515A772F2E}">
      <dsp:nvSpPr>
        <dsp:cNvPr id="0" name=""/>
        <dsp:cNvSpPr/>
      </dsp:nvSpPr>
      <dsp:spPr>
        <a:xfrm>
          <a:off x="9157159" y="439051"/>
          <a:ext cx="2089974" cy="2090316"/>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92D7A-7D6B-448E-BD30-7E8C80BE0DF1}">
      <dsp:nvSpPr>
        <dsp:cNvPr id="0" name=""/>
        <dsp:cNvSpPr/>
      </dsp:nvSpPr>
      <dsp:spPr>
        <a:xfrm>
          <a:off x="9226120"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2"/>
              </a:solidFill>
              <a:latin typeface="+mj-lt"/>
            </a:rPr>
            <a:t>[Text]</a:t>
          </a:r>
        </a:p>
      </dsp:txBody>
      <dsp:txXfrm>
        <a:off x="9505302" y="787498"/>
        <a:ext cx="1393687" cy="1393422"/>
      </dsp:txXfrm>
    </dsp:sp>
    <dsp:sp modelId="{3275420A-4CF7-434B-BAD1-680F5EB68C57}">
      <dsp:nvSpPr>
        <dsp:cNvPr id="0" name=""/>
        <dsp:cNvSpPr/>
      </dsp:nvSpPr>
      <dsp:spPr>
        <a:xfrm>
          <a:off x="9226120"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a:solidFill>
                <a:schemeClr val="tx2"/>
              </a:solidFill>
            </a:rPr>
            <a:t>Key Point</a:t>
          </a:r>
          <a:endParaRPr lang="en-AU" sz="1600" b="1" kern="1200" dirty="0">
            <a:solidFill>
              <a:schemeClr val="tx2"/>
            </a:solidFill>
            <a:latin typeface="+mj-lt"/>
          </a:endParaRPr>
        </a:p>
      </dsp:txBody>
      <dsp:txXfrm>
        <a:off x="9226120" y="2567880"/>
        <a:ext cx="1950939" cy="1145841"/>
      </dsp:txXfrm>
    </dsp:sp>
    <dsp:sp modelId="{500C9F91-6C67-46D9-89B3-2D4DFDFBC57C}">
      <dsp:nvSpPr>
        <dsp:cNvPr id="0" name=""/>
        <dsp:cNvSpPr/>
      </dsp:nvSpPr>
      <dsp:spPr>
        <a:xfrm rot="2700000">
          <a:off x="6996119" y="439159"/>
          <a:ext cx="2089733" cy="2089733"/>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C5D5A-A0BE-4801-A10D-3B62201EF9CA}">
      <dsp:nvSpPr>
        <dsp:cNvPr id="0" name=""/>
        <dsp:cNvSpPr/>
      </dsp:nvSpPr>
      <dsp:spPr>
        <a:xfrm>
          <a:off x="7067184"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2"/>
              </a:solidFill>
              <a:latin typeface="+mj-lt"/>
            </a:rPr>
            <a:t>[Text]</a:t>
          </a:r>
        </a:p>
      </dsp:txBody>
      <dsp:txXfrm>
        <a:off x="7345254" y="787498"/>
        <a:ext cx="1393687" cy="1393422"/>
      </dsp:txXfrm>
    </dsp:sp>
    <dsp:sp modelId="{F3FEEF0D-4E60-4BCC-9403-A9285C089916}">
      <dsp:nvSpPr>
        <dsp:cNvPr id="0" name=""/>
        <dsp:cNvSpPr/>
      </dsp:nvSpPr>
      <dsp:spPr>
        <a:xfrm>
          <a:off x="7067184"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a:solidFill>
                <a:schemeClr val="tx2"/>
              </a:solidFill>
            </a:rPr>
            <a:t>Key Point</a:t>
          </a:r>
          <a:endParaRPr lang="en-AU" sz="1600" b="1" kern="1200" dirty="0">
            <a:solidFill>
              <a:schemeClr val="tx2"/>
            </a:solidFill>
            <a:latin typeface="+mj-lt"/>
          </a:endParaRPr>
        </a:p>
      </dsp:txBody>
      <dsp:txXfrm>
        <a:off x="7067184" y="2567880"/>
        <a:ext cx="1950939" cy="1145841"/>
      </dsp:txXfrm>
    </dsp:sp>
    <dsp:sp modelId="{ADAD9E4B-68EA-45CE-95AF-C409EF299228}">
      <dsp:nvSpPr>
        <dsp:cNvPr id="0" name=""/>
        <dsp:cNvSpPr/>
      </dsp:nvSpPr>
      <dsp:spPr>
        <a:xfrm rot="2700000">
          <a:off x="4837182" y="439159"/>
          <a:ext cx="2089733" cy="2089733"/>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B475A-F2D0-4E96-BFAD-DD96C539A2DF}">
      <dsp:nvSpPr>
        <dsp:cNvPr id="0" name=""/>
        <dsp:cNvSpPr/>
      </dsp:nvSpPr>
      <dsp:spPr>
        <a:xfrm>
          <a:off x="4907135"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AU" sz="2400" b="1" kern="1200" dirty="0">
            <a:solidFill>
              <a:schemeClr val="tx2"/>
            </a:solidFill>
            <a:latin typeface="+mj-lt"/>
          </a:endParaRPr>
        </a:p>
      </dsp:txBody>
      <dsp:txXfrm>
        <a:off x="5185205" y="787498"/>
        <a:ext cx="1393687" cy="1393422"/>
      </dsp:txXfrm>
    </dsp:sp>
    <dsp:sp modelId="{5FDA5115-E6A2-41B6-A406-8E58463EB5AD}">
      <dsp:nvSpPr>
        <dsp:cNvPr id="0" name=""/>
        <dsp:cNvSpPr/>
      </dsp:nvSpPr>
      <dsp:spPr>
        <a:xfrm>
          <a:off x="4907135"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a:solidFill>
                <a:schemeClr val="tx2"/>
              </a:solidFill>
            </a:rPr>
            <a:t>Key Point</a:t>
          </a:r>
          <a:endParaRPr lang="en-AU" sz="1600" b="1" kern="1200" dirty="0">
            <a:solidFill>
              <a:schemeClr val="tx2"/>
            </a:solidFill>
            <a:latin typeface="+mj-lt"/>
          </a:endParaRPr>
        </a:p>
      </dsp:txBody>
      <dsp:txXfrm>
        <a:off x="4907135" y="2567880"/>
        <a:ext cx="1950939" cy="1145841"/>
      </dsp:txXfrm>
    </dsp:sp>
    <dsp:sp modelId="{D5305F1B-A767-4553-B6E3-466431FD9677}">
      <dsp:nvSpPr>
        <dsp:cNvPr id="0" name=""/>
        <dsp:cNvSpPr/>
      </dsp:nvSpPr>
      <dsp:spPr>
        <a:xfrm rot="2700000">
          <a:off x="2677134" y="439159"/>
          <a:ext cx="2089733" cy="2089733"/>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2B1B3-1524-4CB3-9E7C-2B392FFD63B4}">
      <dsp:nvSpPr>
        <dsp:cNvPr id="0" name=""/>
        <dsp:cNvSpPr/>
      </dsp:nvSpPr>
      <dsp:spPr>
        <a:xfrm>
          <a:off x="2747087"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AU" sz="2400" b="1" kern="1200" dirty="0">
            <a:solidFill>
              <a:schemeClr val="tx2"/>
            </a:solidFill>
            <a:latin typeface="+mj-lt"/>
          </a:endParaRPr>
        </a:p>
      </dsp:txBody>
      <dsp:txXfrm>
        <a:off x="3026269" y="787498"/>
        <a:ext cx="1393687" cy="1393422"/>
      </dsp:txXfrm>
    </dsp:sp>
    <dsp:sp modelId="{08FB7813-7B6C-4DC0-B56A-FD8B670584FB}">
      <dsp:nvSpPr>
        <dsp:cNvPr id="0" name=""/>
        <dsp:cNvSpPr/>
      </dsp:nvSpPr>
      <dsp:spPr>
        <a:xfrm>
          <a:off x="2747087"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dirty="0">
              <a:solidFill>
                <a:schemeClr val="tx2"/>
              </a:solidFill>
            </a:rPr>
            <a:t>Key Point</a:t>
          </a:r>
          <a:endParaRPr lang="en-AU" sz="1600" b="1" kern="1200" dirty="0">
            <a:solidFill>
              <a:schemeClr val="tx2"/>
            </a:solidFill>
            <a:latin typeface="+mj-lt"/>
          </a:endParaRPr>
        </a:p>
      </dsp:txBody>
      <dsp:txXfrm>
        <a:off x="2747087" y="2567880"/>
        <a:ext cx="1950939" cy="1145841"/>
      </dsp:txXfrm>
    </dsp:sp>
    <dsp:sp modelId="{34B87A9E-AF04-46A3-B338-A4CFD2A940C9}">
      <dsp:nvSpPr>
        <dsp:cNvPr id="0" name=""/>
        <dsp:cNvSpPr/>
      </dsp:nvSpPr>
      <dsp:spPr>
        <a:xfrm rot="2700000">
          <a:off x="517085" y="439159"/>
          <a:ext cx="2089733" cy="2089733"/>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C27C3-5106-4E78-B66A-483E4A0B4422}">
      <dsp:nvSpPr>
        <dsp:cNvPr id="0" name=""/>
        <dsp:cNvSpPr/>
      </dsp:nvSpPr>
      <dsp:spPr>
        <a:xfrm>
          <a:off x="587038"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2"/>
              </a:solidFill>
              <a:latin typeface="+mj-lt"/>
            </a:rPr>
            <a:t>[Text]</a:t>
          </a:r>
        </a:p>
      </dsp:txBody>
      <dsp:txXfrm>
        <a:off x="866221" y="787498"/>
        <a:ext cx="1393687" cy="1393422"/>
      </dsp:txXfrm>
    </dsp:sp>
    <dsp:sp modelId="{21F6CC00-AED1-4763-80C9-67583D162CE0}">
      <dsp:nvSpPr>
        <dsp:cNvPr id="0" name=""/>
        <dsp:cNvSpPr/>
      </dsp:nvSpPr>
      <dsp:spPr>
        <a:xfrm>
          <a:off x="587038"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dirty="0">
              <a:solidFill>
                <a:schemeClr val="tx2"/>
              </a:solidFill>
            </a:rPr>
            <a:t>Key Point</a:t>
          </a:r>
        </a:p>
      </dsp:txBody>
      <dsp:txXfrm>
        <a:off x="587038" y="2567880"/>
        <a:ext cx="1950939" cy="1145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DAB3E-81F4-437F-8B6D-0518B8FBAE6D}">
      <dsp:nvSpPr>
        <dsp:cNvPr id="0" name=""/>
        <dsp:cNvSpPr/>
      </dsp:nvSpPr>
      <dsp:spPr>
        <a:xfrm>
          <a:off x="8237445" y="1911668"/>
          <a:ext cx="2465285" cy="246541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3F826-F749-4F4E-B921-14A9662F2FE1}">
      <dsp:nvSpPr>
        <dsp:cNvPr id="0" name=""/>
        <dsp:cNvSpPr/>
      </dsp:nvSpPr>
      <dsp:spPr>
        <a:xfrm>
          <a:off x="8319903" y="1993863"/>
          <a:ext cx="2301426" cy="23010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rgbClr val="003C58"/>
              </a:solidFill>
            </a:rPr>
            <a:t>Outcome</a:t>
          </a:r>
        </a:p>
        <a:p>
          <a:pPr marL="0" lvl="0" indent="0" algn="ctr" defTabSz="711200">
            <a:lnSpc>
              <a:spcPct val="90000"/>
            </a:lnSpc>
            <a:spcBef>
              <a:spcPct val="0"/>
            </a:spcBef>
            <a:spcAft>
              <a:spcPct val="35000"/>
            </a:spcAft>
            <a:buNone/>
          </a:pPr>
          <a:r>
            <a:rPr lang="en-AU" sz="1600" kern="1200" dirty="0">
              <a:solidFill>
                <a:srgbClr val="003C58"/>
              </a:solidFill>
            </a:rPr>
            <a:t>From late October</a:t>
          </a:r>
        </a:p>
      </dsp:txBody>
      <dsp:txXfrm>
        <a:off x="8648679" y="2322642"/>
        <a:ext cx="1643876" cy="1643463"/>
      </dsp:txXfrm>
    </dsp:sp>
    <dsp:sp modelId="{D2328D1E-5715-42BD-B11A-553D3449C738}">
      <dsp:nvSpPr>
        <dsp:cNvPr id="0" name=""/>
        <dsp:cNvSpPr/>
      </dsp:nvSpPr>
      <dsp:spPr>
        <a:xfrm rot="2700000">
          <a:off x="5679110" y="1911495"/>
          <a:ext cx="2465325" cy="2465325"/>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D11E8-C01D-454C-8CA0-C65D954F5DC3}">
      <dsp:nvSpPr>
        <dsp:cNvPr id="0" name=""/>
        <dsp:cNvSpPr/>
      </dsp:nvSpPr>
      <dsp:spPr>
        <a:xfrm>
          <a:off x="5772160" y="1993863"/>
          <a:ext cx="2301426" cy="23010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rgbClr val="003C58"/>
              </a:solidFill>
            </a:rPr>
            <a:t>Commonwealth Assessment</a:t>
          </a:r>
        </a:p>
        <a:p>
          <a:pPr marL="0" lvl="0" indent="0" algn="ctr" defTabSz="711200">
            <a:lnSpc>
              <a:spcPct val="90000"/>
            </a:lnSpc>
            <a:spcBef>
              <a:spcPct val="0"/>
            </a:spcBef>
            <a:spcAft>
              <a:spcPct val="35000"/>
            </a:spcAft>
            <a:buNone/>
          </a:pPr>
          <a:r>
            <a:rPr lang="en-AU" sz="1600" kern="1200" dirty="0">
              <a:solidFill>
                <a:srgbClr val="003C58"/>
              </a:solidFill>
            </a:rPr>
            <a:t>Late Aug - Oct</a:t>
          </a:r>
        </a:p>
      </dsp:txBody>
      <dsp:txXfrm>
        <a:off x="6100935" y="2322642"/>
        <a:ext cx="1643876" cy="1643463"/>
      </dsp:txXfrm>
    </dsp:sp>
    <dsp:sp modelId="{8A97E95A-D4AF-40DD-A552-6700FBD55C04}">
      <dsp:nvSpPr>
        <dsp:cNvPr id="0" name=""/>
        <dsp:cNvSpPr/>
      </dsp:nvSpPr>
      <dsp:spPr>
        <a:xfrm rot="2700000">
          <a:off x="3141938" y="1911495"/>
          <a:ext cx="2465325" cy="2465325"/>
        </a:xfrm>
        <a:prstGeom prst="teardrop">
          <a:avLst>
            <a:gd name="adj" fmla="val 10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79B8A-6FAD-4543-999E-C91459334F9E}">
      <dsp:nvSpPr>
        <dsp:cNvPr id="0" name=""/>
        <dsp:cNvSpPr/>
      </dsp:nvSpPr>
      <dsp:spPr>
        <a:xfrm>
          <a:off x="3224416" y="1993863"/>
          <a:ext cx="2301426" cy="23010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AU" sz="2200" kern="1200" dirty="0">
            <a:solidFill>
              <a:srgbClr val="003C58"/>
            </a:solidFill>
          </a:endParaRPr>
        </a:p>
        <a:p>
          <a:pPr marL="0" lvl="0" indent="0" algn="ctr" defTabSz="977900">
            <a:lnSpc>
              <a:spcPct val="90000"/>
            </a:lnSpc>
            <a:spcBef>
              <a:spcPct val="0"/>
            </a:spcBef>
            <a:spcAft>
              <a:spcPct val="35000"/>
            </a:spcAft>
            <a:buNone/>
          </a:pPr>
          <a:r>
            <a:rPr lang="en-AU" sz="1600" b="1" kern="1200" dirty="0">
              <a:solidFill>
                <a:srgbClr val="003C58"/>
              </a:solidFill>
            </a:rPr>
            <a:t>Lead Agency Review</a:t>
          </a:r>
        </a:p>
        <a:p>
          <a:pPr marL="0" lvl="0" indent="0" algn="ctr" defTabSz="977900">
            <a:lnSpc>
              <a:spcPct val="90000"/>
            </a:lnSpc>
            <a:spcBef>
              <a:spcPct val="0"/>
            </a:spcBef>
            <a:spcAft>
              <a:spcPct val="35000"/>
            </a:spcAft>
            <a:buNone/>
          </a:pPr>
          <a:r>
            <a:rPr lang="en-AU" sz="1600" kern="1200" dirty="0">
              <a:solidFill>
                <a:srgbClr val="003C58"/>
              </a:solidFill>
            </a:rPr>
            <a:t>2 Jul – 25 Aug</a:t>
          </a:r>
        </a:p>
      </dsp:txBody>
      <dsp:txXfrm>
        <a:off x="3553191" y="2322642"/>
        <a:ext cx="1643876" cy="1643463"/>
      </dsp:txXfrm>
    </dsp:sp>
    <dsp:sp modelId="{8AD77212-10CC-48A9-890C-4D2EC6656C9A}">
      <dsp:nvSpPr>
        <dsp:cNvPr id="0" name=""/>
        <dsp:cNvSpPr/>
      </dsp:nvSpPr>
      <dsp:spPr>
        <a:xfrm rot="2700000">
          <a:off x="594194" y="1911495"/>
          <a:ext cx="2465325" cy="2465325"/>
        </a:xfrm>
        <a:prstGeom prst="teardrop">
          <a:avLst>
            <a:gd name="adj" fmla="val 10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C42B4-F428-446A-9B3A-240CF5F59C01}">
      <dsp:nvSpPr>
        <dsp:cNvPr id="0" name=""/>
        <dsp:cNvSpPr/>
      </dsp:nvSpPr>
      <dsp:spPr>
        <a:xfrm>
          <a:off x="676672" y="1993863"/>
          <a:ext cx="2301426" cy="23010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AU" sz="2200" kern="1200" dirty="0">
            <a:solidFill>
              <a:srgbClr val="003C58"/>
            </a:solidFill>
          </a:endParaRPr>
        </a:p>
        <a:p>
          <a:pPr marL="0" lvl="0" indent="0" algn="ctr" defTabSz="977900">
            <a:lnSpc>
              <a:spcPct val="90000"/>
            </a:lnSpc>
            <a:spcBef>
              <a:spcPct val="0"/>
            </a:spcBef>
            <a:spcAft>
              <a:spcPct val="35000"/>
            </a:spcAft>
            <a:buNone/>
          </a:pPr>
          <a:r>
            <a:rPr lang="en-AU" sz="1600" b="1" kern="1200" dirty="0">
              <a:solidFill>
                <a:srgbClr val="003C58"/>
              </a:solidFill>
            </a:rPr>
            <a:t>Application Open</a:t>
          </a:r>
        </a:p>
        <a:p>
          <a:pPr marL="0" lvl="0" indent="0" algn="ctr" defTabSz="977900">
            <a:lnSpc>
              <a:spcPct val="90000"/>
            </a:lnSpc>
            <a:spcBef>
              <a:spcPct val="0"/>
            </a:spcBef>
            <a:spcAft>
              <a:spcPct val="35000"/>
            </a:spcAft>
            <a:buNone/>
          </a:pPr>
          <a:r>
            <a:rPr lang="en-AU" sz="1600" kern="1200" dirty="0">
              <a:solidFill>
                <a:srgbClr val="003C58"/>
              </a:solidFill>
            </a:rPr>
            <a:t>29 May – 1 July</a:t>
          </a:r>
        </a:p>
        <a:p>
          <a:pPr marL="0" lvl="0" indent="0" algn="ctr" defTabSz="977900">
            <a:lnSpc>
              <a:spcPct val="90000"/>
            </a:lnSpc>
            <a:spcBef>
              <a:spcPct val="0"/>
            </a:spcBef>
            <a:spcAft>
              <a:spcPct val="35000"/>
            </a:spcAft>
            <a:buNone/>
          </a:pPr>
          <a:endParaRPr lang="en-AU" sz="1600" kern="1200" dirty="0">
            <a:solidFill>
              <a:srgbClr val="003C58"/>
            </a:solidFill>
          </a:endParaRPr>
        </a:p>
      </dsp:txBody>
      <dsp:txXfrm>
        <a:off x="1005447" y="2322642"/>
        <a:ext cx="1643876" cy="164346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766755-8A5B-1835-6318-EAF5C66075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A1F8860-6FC6-E29D-3711-C4AE148EDF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1A6EE6-EB7B-4370-B893-D8FF29298080}" type="datetimeFigureOut">
              <a:rPr lang="en-AU" smtClean="0"/>
              <a:t>21/05/2026</a:t>
            </a:fld>
            <a:endParaRPr lang="en-AU"/>
          </a:p>
        </p:txBody>
      </p:sp>
      <p:sp>
        <p:nvSpPr>
          <p:cNvPr id="4" name="Footer Placeholder 3">
            <a:extLst>
              <a:ext uri="{FF2B5EF4-FFF2-40B4-BE49-F238E27FC236}">
                <a16:creationId xmlns:a16="http://schemas.microsoft.com/office/drawing/2014/main" id="{1D736AC9-106A-D0A0-361E-F0159F0445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7A713F6-AC5D-5CB0-2851-9909331B0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1C1F33-DE40-4601-8CD3-B275D6351073}" type="slidenum">
              <a:rPr lang="en-AU" smtClean="0"/>
              <a:t>‹#›</a:t>
            </a:fld>
            <a:endParaRPr lang="en-AU"/>
          </a:p>
        </p:txBody>
      </p:sp>
    </p:spTree>
    <p:extLst>
      <p:ext uri="{BB962C8B-B14F-4D97-AF65-F5344CB8AC3E}">
        <p14:creationId xmlns:p14="http://schemas.microsoft.com/office/powerpoint/2010/main" val="363946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77C7D-081D-4CBE-BDD9-ACAEEA96D985}" type="datetimeFigureOut">
              <a:rPr lang="en-AU" smtClean="0"/>
              <a:t>21/05/2026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048AA-ED8D-435F-A27D-90E44FAFBF19}" type="slidenum">
              <a:rPr lang="en-AU" smtClean="0"/>
              <a:t>‹#›</a:t>
            </a:fld>
            <a:endParaRPr lang="en-AU"/>
          </a:p>
        </p:txBody>
      </p:sp>
    </p:spTree>
    <p:extLst>
      <p:ext uri="{BB962C8B-B14F-4D97-AF65-F5344CB8AC3E}">
        <p14:creationId xmlns:p14="http://schemas.microsoft.com/office/powerpoint/2010/main" val="294063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Presentation prepared by the National Emergency Management Agency to support Lead Agency communications with prospective applicants for Round Four of the Disaster Ready Fund (DRF).</a:t>
            </a:r>
          </a:p>
          <a:p>
            <a:endParaRPr lang="en-AU" b="1" dirty="0"/>
          </a:p>
          <a:p>
            <a:r>
              <a:rPr lang="en-AU" b="1" dirty="0"/>
              <a:t>IMPORTANT NOTE: If altering or extracting any part of the presentation, NEMA’s logo should be removed and replaced with the Lead Agency’s logo to ensure material is not misinterpreted out of context or incorrectly attributed.</a:t>
            </a:r>
          </a:p>
        </p:txBody>
      </p:sp>
      <p:sp>
        <p:nvSpPr>
          <p:cNvPr id="4" name="Slide Number Placeholder 3"/>
          <p:cNvSpPr>
            <a:spLocks noGrp="1"/>
          </p:cNvSpPr>
          <p:nvPr>
            <p:ph type="sldNum" sz="quarter" idx="5"/>
          </p:nvPr>
        </p:nvSpPr>
        <p:spPr/>
        <p:txBody>
          <a:bodyPr/>
          <a:lstStyle/>
          <a:p>
            <a:fld id="{ADE048AA-ED8D-435F-A27D-90E44FAFBF19}" type="slidenum">
              <a:rPr lang="en-AU" smtClean="0"/>
              <a:t>1</a:t>
            </a:fld>
            <a:endParaRPr lang="en-AU"/>
          </a:p>
        </p:txBody>
      </p:sp>
    </p:spTree>
    <p:extLst>
      <p:ext uri="{BB962C8B-B14F-4D97-AF65-F5344CB8AC3E}">
        <p14:creationId xmlns:p14="http://schemas.microsoft.com/office/powerpoint/2010/main" val="407144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65633-8CA2-5F63-40C0-B12B30886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9A294-E0D2-EC9E-F175-7973A122A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5FE49-B18F-C665-FF69-C3C30E359B86}"/>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Under Round Four, DRF projects can run for a maximum of three years.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infrastructure projects, applicants must be able to begin construction within the project timeframe. All planning, approvals, and procurement must therefore occur prior to or at the outset of the project  three years, noting that the Australian Government will not fund projects with potential impacts on matters of national environment significance.</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non-infrastructure projects, the three-year limit applies to deliverables like business cases, feasibility studies, risk assessments, and capability programs. Plan milestones and completion dates accordingly.</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Assessors value projects with realistic, phased schedules and clear pathways to outcomes. It is accordingly important not to overpromise. Propose only what you can confidently deliver in three years, with evidence of readiness.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C58"/>
                </a:solidFill>
              </a:rPr>
              <a:t>Projects can formally commence once schedules have been signed, individual grant agreements are in place and implementation plans are approved, expected from mid-2027.</a:t>
            </a:r>
          </a:p>
          <a:p>
            <a:pPr lvl="0"/>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EFBFC67-F161-FA86-655E-355CF7770A6A}"/>
              </a:ext>
            </a:extLst>
          </p:cNvPr>
          <p:cNvSpPr>
            <a:spLocks noGrp="1"/>
          </p:cNvSpPr>
          <p:nvPr>
            <p:ph type="sldNum" sz="quarter" idx="5"/>
          </p:nvPr>
        </p:nvSpPr>
        <p:spPr/>
        <p:txBody>
          <a:bodyPr/>
          <a:lstStyle/>
          <a:p>
            <a:fld id="{ADE048AA-ED8D-435F-A27D-90E44FAFBF19}" type="slidenum">
              <a:rPr lang="en-AU" smtClean="0"/>
              <a:t>11</a:t>
            </a:fld>
            <a:endParaRPr lang="en-AU"/>
          </a:p>
        </p:txBody>
      </p:sp>
    </p:spTree>
    <p:extLst>
      <p:ext uri="{BB962C8B-B14F-4D97-AF65-F5344CB8AC3E}">
        <p14:creationId xmlns:p14="http://schemas.microsoft.com/office/powerpoint/2010/main" val="106147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7E729-1453-7C7F-0171-A3CA44183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7E908-7B46-9179-FCDD-233A9B778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8F2CE-25D4-1993-AFCA-90220FAD915C}"/>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DRF funding cannot be used for Business as Usual (BAU) activities that are part of an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standard operations, maintenance, or services.</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rule exists to make sure DRF funding adds value and doesn’t replace or shift existing funding obligations.</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Examples of BAU: routine road maintenance, existing asset repairs and replacement, staffing for standard service delivery.</a:t>
            </a:r>
          </a:p>
          <a:p>
            <a:pPr lvl="0"/>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Examples of non-BAU work: building a new flood levee or upgrading an evacuation center specifically to reduce disaster impacts.</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BAU is assessed against the Guidelines by the Australian Government’s Assessment Panel on a case-by-case basis.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Applicants:</a:t>
            </a:r>
          </a:p>
          <a:p>
            <a:pPr marL="171450" lvl="0" indent="-171450">
              <a:buFontTx/>
              <a:buChar char="-"/>
            </a:pPr>
            <a:r>
              <a:rPr lang="en-US" sz="1200" kern="1200" dirty="0">
                <a:solidFill>
                  <a:schemeClr val="tx1"/>
                </a:solidFill>
                <a:effectLst/>
                <a:latin typeface="+mn-lt"/>
                <a:ea typeface="+mn-ea"/>
                <a:cs typeface="+mn-cs"/>
              </a:rPr>
              <a:t>must clearly explain in their proposals why their project is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BAU (i.e. how the DRF-funded project differs from standard works and services).</a:t>
            </a:r>
          </a:p>
          <a:p>
            <a:pPr marL="171450" lvl="0" indent="-171450">
              <a:buFontTx/>
              <a:buChar char="-"/>
            </a:pPr>
            <a:r>
              <a:rPr lang="en-US" sz="1200" kern="1200" dirty="0">
                <a:solidFill>
                  <a:schemeClr val="tx1"/>
                </a:solidFill>
                <a:effectLst/>
                <a:latin typeface="+mn-lt"/>
                <a:ea typeface="+mn-ea"/>
                <a:cs typeface="+mn-cs"/>
              </a:rPr>
              <a:t>should check the Guideline definition, detailed guidance at Appendic C and funded project lists from Round Three for examples in deciding whether to apply and when preparing their justification.</a:t>
            </a:r>
          </a:p>
          <a:p>
            <a:pPr marL="171450" lvl="0" indent="-171450">
              <a:buFontTx/>
              <a:buChar char="-"/>
            </a:pPr>
            <a:r>
              <a:rPr lang="en-US" sz="1200" kern="1200" dirty="0">
                <a:solidFill>
                  <a:schemeClr val="tx1"/>
                </a:solidFill>
                <a:effectLst/>
                <a:latin typeface="+mn-lt"/>
                <a:ea typeface="+mn-ea"/>
                <a:cs typeface="+mn-cs"/>
              </a:rPr>
              <a:t>should consult their relevant Lead Agency early if unsure about BAU.</a:t>
            </a:r>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6CDAE84-D3EF-5073-80D2-F2D0E5078F54}"/>
              </a:ext>
            </a:extLst>
          </p:cNvPr>
          <p:cNvSpPr>
            <a:spLocks noGrp="1"/>
          </p:cNvSpPr>
          <p:nvPr>
            <p:ph type="sldNum" sz="quarter" idx="5"/>
          </p:nvPr>
        </p:nvSpPr>
        <p:spPr/>
        <p:txBody>
          <a:bodyPr/>
          <a:lstStyle/>
          <a:p>
            <a:fld id="{ADE048AA-ED8D-435F-A27D-90E44FAFBF19}" type="slidenum">
              <a:rPr lang="en-AU" smtClean="0"/>
              <a:t>12</a:t>
            </a:fld>
            <a:endParaRPr lang="en-AU"/>
          </a:p>
        </p:txBody>
      </p:sp>
    </p:spTree>
    <p:extLst>
      <p:ext uri="{BB962C8B-B14F-4D97-AF65-F5344CB8AC3E}">
        <p14:creationId xmlns:p14="http://schemas.microsoft.com/office/powerpoint/2010/main" val="214620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BF478-171A-F724-B5B2-C3EEFBC46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A8DB6-AA36-05A7-DE22-A052C52AA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FF8F7-BAC5-633B-741F-8FDFEA017A66}"/>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Co-contributions are the portion of project costs contributed by the applicant and/or partners in addition to Commonwealth funding.</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DRF projects require a co-contribution. This promotes shared investment, increases project ownership, and amplifies the impact of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some applicants may qualify for reduced co-contribution rates—this includes First Nations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councils in remote areas or with low-rate bases, not-for-profit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and certain smaller jurisdictions. Check the Guidelines for details.</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important that Applicants clearly show what funding is being requested from the Commonwealth and what the applicant is contributing in order to demonstrate that co-contribution requirements are met.</a:t>
            </a:r>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2071009-99F4-267D-C56C-C32F19EA7BD0}"/>
              </a:ext>
            </a:extLst>
          </p:cNvPr>
          <p:cNvSpPr>
            <a:spLocks noGrp="1"/>
          </p:cNvSpPr>
          <p:nvPr>
            <p:ph type="sldNum" sz="quarter" idx="5"/>
          </p:nvPr>
        </p:nvSpPr>
        <p:spPr/>
        <p:txBody>
          <a:bodyPr/>
          <a:lstStyle/>
          <a:p>
            <a:fld id="{ADE048AA-ED8D-435F-A27D-90E44FAFBF19}" type="slidenum">
              <a:rPr lang="en-AU" smtClean="0"/>
              <a:t>13</a:t>
            </a:fld>
            <a:endParaRPr lang="en-AU"/>
          </a:p>
        </p:txBody>
      </p:sp>
    </p:spTree>
    <p:extLst>
      <p:ext uri="{BB962C8B-B14F-4D97-AF65-F5344CB8AC3E}">
        <p14:creationId xmlns:p14="http://schemas.microsoft.com/office/powerpoint/2010/main" val="82141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AAAE1-DB63-1A1B-5B15-B065539E1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DDCE6-3171-7F11-C958-2715E0A2EDB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A4F02AC0-4B15-E0CD-61E0-88287EF04A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The application and assessment </a:t>
            </a:r>
            <a:r>
              <a:rPr lang="en-US" sz="1200" b="0" kern="1200" dirty="0">
                <a:solidFill>
                  <a:schemeClr val="tx1"/>
                </a:solidFill>
                <a:effectLst/>
                <a:latin typeface="+mn-lt"/>
                <a:ea typeface="+mn-ea"/>
                <a:cs typeface="+mn-cs"/>
              </a:rPr>
              <a:t>pathway </a:t>
            </a:r>
            <a:r>
              <a:rPr lang="en-AU" sz="1200" b="0" kern="1200" dirty="0">
                <a:solidFill>
                  <a:schemeClr val="tx1"/>
                </a:solidFill>
                <a:effectLst/>
                <a:latin typeface="+mn-lt"/>
                <a:ea typeface="+mn-ea"/>
                <a:cs typeface="+mn-cs"/>
              </a:rPr>
              <a:t>involves five key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1: Applicants submit proposals to their relevant state or territory Lead Agency by the local deadline. </a:t>
            </a:r>
            <a:r>
              <a:rPr lang="en-AU" dirty="0"/>
              <a:t>Typically, although not always (e.g. some multi-jurisdictional and national projects), this will be the Lead Agency in the jurisdiction where the project will be delivered.</a:t>
            </a:r>
            <a:r>
              <a:rPr lang="en-US" sz="1200" kern="1200" dirty="0">
                <a:solidFill>
                  <a:schemeClr val="tx1"/>
                </a:solidFill>
                <a:effectLst/>
                <a:latin typeface="+mn-lt"/>
                <a:ea typeface="+mn-ea"/>
                <a:cs typeface="+mn-cs"/>
              </a:rPr>
              <a:t> Processes and templates for submitting proposals may differ between jurisdictions, so check their websites early.</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Step 2: Proposals are reviewed by Lead Agencies for eligibility, merit, and alignment with state and territory priorities. Not all will proceed to the next step—competition is high.</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Step 3: Lead Agencies submit their most competitive proposals to NEMA for assessment by the Australian Government.</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Step 4: NEMA checks eligibility and an assessment panel reviews applications against the published criteria. Specialist input may also be sought (e.g. from insurance experts) as part of this step.</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Step 5: Ministerial decision—recommendations are provided and outcomes announced.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indicative timeframe for all steps is provided in the Guidelines.</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a:t>
            </a:r>
            <a:r>
              <a:rPr lang="en-AU" sz="1200" kern="1200" dirty="0">
                <a:solidFill>
                  <a:schemeClr val="tx1"/>
                </a:solidFill>
                <a:effectLst/>
                <a:latin typeface="+mn-lt"/>
                <a:ea typeface="+mn-ea"/>
                <a:cs typeface="+mn-cs"/>
              </a:rPr>
              <a:t>the DRF is a competitive, merit-based grant opportunity administered in collaboration with state and territory governments.</a:t>
            </a:r>
            <a:endParaRPr lang="en-AU"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process is structured to provide opportunities for a wide range of stakeholders to participate, while </a:t>
            </a:r>
            <a:r>
              <a:rPr lang="en-US" sz="1200" kern="1200" dirty="0" err="1">
                <a:solidFill>
                  <a:schemeClr val="tx1"/>
                </a:solidFill>
                <a:effectLst/>
                <a:latin typeface="+mn-lt"/>
                <a:ea typeface="+mn-ea"/>
                <a:cs typeface="+mn-cs"/>
              </a:rPr>
              <a:t>recognising</a:t>
            </a:r>
            <a:r>
              <a:rPr lang="en-US" sz="1200" kern="1200" dirty="0">
                <a:solidFill>
                  <a:schemeClr val="tx1"/>
                </a:solidFill>
                <a:effectLst/>
                <a:latin typeface="+mn-lt"/>
                <a:ea typeface="+mn-ea"/>
                <a:cs typeface="+mn-cs"/>
              </a:rPr>
              <a:t> the respective roles and responsibilities of different levels of government for emergency management. For example, </a:t>
            </a:r>
            <a:r>
              <a:rPr lang="en-AU" sz="1200" kern="1200" dirty="0">
                <a:solidFill>
                  <a:schemeClr val="tx1"/>
                </a:solidFill>
                <a:effectLst/>
                <a:latin typeface="+mn-lt"/>
                <a:ea typeface="+mn-ea"/>
                <a:cs typeface="+mn-cs"/>
              </a:rPr>
              <a:t>state and territory involvement in the DRF process: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kern="1200" dirty="0">
                <a:solidFill>
                  <a:schemeClr val="tx1"/>
                </a:solidFill>
                <a:effectLst/>
                <a:latin typeface="+mn-lt"/>
                <a:ea typeface="+mn-ea"/>
                <a:cs typeface="+mn-cs"/>
              </a:rPr>
              <a:t>helps to ensure proposals from local communities are aligned with state and territory risk mitigation plans and priorities for investment in resilience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kern="1200" dirty="0">
                <a:solidFill>
                  <a:schemeClr val="tx1"/>
                </a:solidFill>
                <a:effectLst/>
                <a:latin typeface="+mn-lt"/>
                <a:ea typeface="+mn-ea"/>
                <a:cs typeface="+mn-cs"/>
              </a:rPr>
              <a:t>fosters collaboration between applicants and state and territory governments through joint proposals and co-contributions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kern="1200" dirty="0">
                <a:solidFill>
                  <a:schemeClr val="tx1"/>
                </a:solidFill>
                <a:effectLst/>
                <a:latin typeface="+mn-lt"/>
                <a:ea typeface="+mn-ea"/>
                <a:cs typeface="+mn-cs"/>
              </a:rPr>
              <a:t>recognises that state and territory governments </a:t>
            </a:r>
            <a:r>
              <a:rPr lang="en-US" dirty="0"/>
              <a:t>have primary responsibility for protecting life, property and the environment during crises.</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Lead Agencies are </a:t>
            </a:r>
            <a:r>
              <a:rPr lang="en-US" sz="1200" kern="1200" dirty="0">
                <a:solidFill>
                  <a:schemeClr val="tx1"/>
                </a:solidFill>
                <a:effectLst/>
                <a:latin typeface="+mn-lt"/>
                <a:ea typeface="+mn-ea"/>
                <a:cs typeface="+mn-cs"/>
              </a:rPr>
              <a:t>the main point of contact for applicants—seek guidance and feedback, even if your proposal doesn’t progress.</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33167C4-1F88-2B1B-CEC2-0EE484E2B480}"/>
              </a:ext>
            </a:extLst>
          </p:cNvPr>
          <p:cNvSpPr>
            <a:spLocks noGrp="1"/>
          </p:cNvSpPr>
          <p:nvPr>
            <p:ph type="sldNum" sz="quarter" idx="5"/>
          </p:nvPr>
        </p:nvSpPr>
        <p:spPr/>
        <p:txBody>
          <a:bodyPr/>
          <a:lstStyle/>
          <a:p>
            <a:fld id="{ADE048AA-ED8D-435F-A27D-90E44FAFBF19}" type="slidenum">
              <a:rPr lang="en-AU" smtClean="0"/>
              <a:t>14</a:t>
            </a:fld>
            <a:endParaRPr lang="en-AU"/>
          </a:p>
        </p:txBody>
      </p:sp>
    </p:spTree>
    <p:extLst>
      <p:ext uri="{BB962C8B-B14F-4D97-AF65-F5344CB8AC3E}">
        <p14:creationId xmlns:p14="http://schemas.microsoft.com/office/powerpoint/2010/main" val="1239110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a:solidFill>
                  <a:schemeClr val="tx1"/>
                </a:solidFill>
                <a:effectLst/>
                <a:latin typeface="+mn-lt"/>
                <a:ea typeface="+mn-ea"/>
                <a:cs typeface="+mn-cs"/>
              </a:rPr>
              <a:t>Key dates for DRF Round Four are: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Project proposals to Lead Agencies open on 29 May 2026</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Project proposals to Lead Agencies close on 1 July 2026 (roughly 5 weeks later)</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Review of project proposals by Lead Agencies commences and applications to NEMA open on 2 July 2026</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Review of project proposals by Lead Agencies concludes and applications to NEMA close on 25 August 2026 (roughly 8 weeks later)</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Assessment of Lead Agency Applications by the Australian Government will occur across August to October 2026</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Outcome announcements are expected to occur from late October 2026.</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Schedules are anticipated to be signed and funding delivered to Lead Agencies from Jan to March 2027</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Implementation Plans are anticipated to be endorsed and payments to applicants from Lead Agencies can be made from mid 2027</a:t>
            </a:r>
          </a:p>
          <a:p>
            <a:pPr defTabSz="932871"/>
            <a:endParaRPr lang="en-AU" dirty="0">
              <a:ea typeface="Calibri" panose="020F0502020204030204" pitchFamily="34" charset="0"/>
            </a:endParaRPr>
          </a:p>
          <a:p>
            <a:pPr defTabSz="932871"/>
            <a:endParaRPr lang="en-AU" dirty="0">
              <a:ea typeface="Calibri" panose="020F0502020204030204" pitchFamily="34" charset="0"/>
              <a:cs typeface="Times New Roman" panose="02020603050405020304" pitchFamily="18" charset="0"/>
            </a:endParaRPr>
          </a:p>
          <a:p>
            <a:pPr defTabSz="932871"/>
            <a:r>
              <a:rPr lang="en-AU" sz="1800" b="1" i="1" dirty="0">
                <a:latin typeface="Calibri" panose="020F0502020204030204" pitchFamily="34" charset="0"/>
                <a:ea typeface="Calibri" panose="020F0502020204030204" pitchFamily="34" charset="0"/>
                <a:cs typeface="Times New Roman" panose="02020603050405020304" pitchFamily="18" charset="0"/>
              </a:rPr>
              <a:t>If asked: Why has the application period been shortened compared with Round Three?</a:t>
            </a:r>
          </a:p>
          <a:p>
            <a:pPr defTabSz="932871"/>
            <a:endParaRPr lang="en-AU" sz="1800" b="1" i="1" dirty="0">
              <a:latin typeface="Calibri" panose="020F0502020204030204" pitchFamily="34" charset="0"/>
              <a:ea typeface="Calibri" panose="020F0502020204030204" pitchFamily="34" charset="0"/>
              <a:cs typeface="Times New Roman" panose="02020603050405020304" pitchFamily="18" charset="0"/>
            </a:endParaRPr>
          </a:p>
          <a:p>
            <a:pPr defTabSz="932871"/>
            <a:r>
              <a:rPr lang="en-AU" sz="18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Application and assessment periods and processes have been streamlined for Round Four to allow delivery between higher risk weather seasons (when applicants and Lead Agencies are typically under pressure responding to disaster events), to better align with government budget cycles and to minimise the risk of delays due to upcoming state elections. While not without some drawbacks (e.g. less time to develop project proposals), these changes respond to </a:t>
            </a:r>
            <a:r>
              <a:rPr lang="en-AU" sz="1800" b="0" i="0">
                <a:solidFill>
                  <a:srgbClr val="FF0000"/>
                </a:solidFill>
                <a:latin typeface="Calibri" panose="020F0502020204030204" pitchFamily="34" charset="0"/>
                <a:ea typeface="Calibri" panose="020F0502020204030204" pitchFamily="34" charset="0"/>
                <a:cs typeface="Times New Roman" panose="02020603050405020304" pitchFamily="18" charset="0"/>
              </a:rPr>
              <a:t>feedback from stakeholders </a:t>
            </a:r>
            <a:r>
              <a:rPr lang="en-AU" sz="18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over successive rounds.</a:t>
            </a:r>
          </a:p>
        </p:txBody>
      </p:sp>
      <p:sp>
        <p:nvSpPr>
          <p:cNvPr id="4" name="Slide Number Placeholder 3"/>
          <p:cNvSpPr>
            <a:spLocks noGrp="1"/>
          </p:cNvSpPr>
          <p:nvPr>
            <p:ph type="sldNum" sz="quarter" idx="5"/>
          </p:nvPr>
        </p:nvSpPr>
        <p:spPr/>
        <p:txBody>
          <a:bodyPr/>
          <a:lstStyle/>
          <a:p>
            <a:pPr defTabSz="932871">
              <a:defRPr/>
            </a:pPr>
            <a:fld id="{ADE048AA-ED8D-435F-A27D-90E44FAFBF19}" type="slidenum">
              <a:rPr lang="en-AU">
                <a:solidFill>
                  <a:prstClr val="black"/>
                </a:solidFill>
                <a:latin typeface="Calibri" panose="020F0502020204030204"/>
              </a:rPr>
              <a:pPr defTabSz="932871">
                <a:defRPr/>
              </a:pPr>
              <a:t>15</a:t>
            </a:fld>
            <a:endParaRPr lang="en-AU">
              <a:solidFill>
                <a:prstClr val="black"/>
              </a:solidFill>
              <a:latin typeface="Calibri" panose="020F0502020204030204"/>
            </a:endParaRPr>
          </a:p>
        </p:txBody>
      </p:sp>
    </p:spTree>
    <p:extLst>
      <p:ext uri="{BB962C8B-B14F-4D97-AF65-F5344CB8AC3E}">
        <p14:creationId xmlns:p14="http://schemas.microsoft.com/office/powerpoint/2010/main" val="500951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93AF0-4160-DD80-4403-1DEFC272C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DFF86-81EA-55C2-18CC-D6FF8D74DD4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168A6FD-06D8-D9E8-73C3-9CCDE7744B06}"/>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The relevant Lead Agency is your main point of contact for Round Four—submit applications through them, not directly to NEMA.</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Your Lead Agency can help with:</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Eligibility questions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Advising on funding streams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Explaining local submission processes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Guidance on business as usual, co-contributions, and documentation</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Lead Agencies also publish all of the resources that you will need to submit proposals in your jurisdiction – e.g. application forms, templates, etc. Please refer to the relevant Lead Agency website for copies, noting that resources and submission requirements may differ between jurisdictions.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the official grant opportunity guidelines, always refer to </a:t>
            </a:r>
            <a:r>
              <a:rPr lang="en-US" sz="1200" kern="1200" dirty="0" err="1">
                <a:solidFill>
                  <a:schemeClr val="tx1"/>
                </a:solidFill>
                <a:effectLst/>
                <a:latin typeface="+mn-lt"/>
                <a:ea typeface="+mn-ea"/>
                <a:cs typeface="+mn-cs"/>
              </a:rPr>
              <a:t>GrantConnect</a:t>
            </a:r>
            <a:r>
              <a:rPr lang="en-US" sz="1200" kern="1200" dirty="0">
                <a:solidFill>
                  <a:schemeClr val="tx1"/>
                </a:solidFill>
                <a:effectLst/>
                <a:latin typeface="+mn-lt"/>
                <a:ea typeface="+mn-ea"/>
                <a:cs typeface="+mn-cs"/>
              </a:rPr>
              <a:t>. NEMA will also publish FAQs on its website.</a:t>
            </a:r>
          </a:p>
          <a:p>
            <a:pPr lvl="0"/>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74DCEE3-7CFC-E68E-DA19-2D808B2F6D38}"/>
              </a:ext>
            </a:extLst>
          </p:cNvPr>
          <p:cNvSpPr>
            <a:spLocks noGrp="1"/>
          </p:cNvSpPr>
          <p:nvPr>
            <p:ph type="sldNum" sz="quarter" idx="5"/>
          </p:nvPr>
        </p:nvSpPr>
        <p:spPr/>
        <p:txBody>
          <a:bodyPr/>
          <a:lstStyle/>
          <a:p>
            <a:fld id="{ADE048AA-ED8D-435F-A27D-90E44FAFBF19}" type="slidenum">
              <a:rPr lang="en-AU" smtClean="0"/>
              <a:t>16</a:t>
            </a:fld>
            <a:endParaRPr lang="en-AU"/>
          </a:p>
        </p:txBody>
      </p:sp>
    </p:spTree>
    <p:extLst>
      <p:ext uri="{BB962C8B-B14F-4D97-AF65-F5344CB8AC3E}">
        <p14:creationId xmlns:p14="http://schemas.microsoft.com/office/powerpoint/2010/main" val="91119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presentation will provide a high-level overview of the Disaster Ready Fund (DRF), including its purpose, funds available, project requirements and timelines, with a focus on key changes for Round 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Prospective Applicants should familiarise themselves with the DRF Round Four Guidelines, which contain detailed information that may not be covered in the presentation</a:t>
            </a:r>
            <a:r>
              <a:rPr lang="en-AU"/>
              <a:t>. </a:t>
            </a:r>
            <a:endParaRPr lang="en-AU" dirty="0"/>
          </a:p>
        </p:txBody>
      </p:sp>
      <p:sp>
        <p:nvSpPr>
          <p:cNvPr id="4" name="Slide Number Placeholder 3"/>
          <p:cNvSpPr>
            <a:spLocks noGrp="1"/>
          </p:cNvSpPr>
          <p:nvPr>
            <p:ph type="sldNum" sz="quarter" idx="5"/>
          </p:nvPr>
        </p:nvSpPr>
        <p:spPr/>
        <p:txBody>
          <a:bodyPr/>
          <a:lstStyle/>
          <a:p>
            <a:fld id="{ADE048AA-ED8D-435F-A27D-90E44FAFBF19}" type="slidenum">
              <a:rPr lang="en-AU" smtClean="0"/>
              <a:t>3</a:t>
            </a:fld>
            <a:endParaRPr lang="en-AU"/>
          </a:p>
        </p:txBody>
      </p:sp>
    </p:spTree>
    <p:extLst>
      <p:ext uri="{BB962C8B-B14F-4D97-AF65-F5344CB8AC3E}">
        <p14:creationId xmlns:p14="http://schemas.microsoft.com/office/powerpoint/2010/main" val="61874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What is the DRF?</a:t>
            </a:r>
            <a:r>
              <a:rPr lang="en-US" sz="1200" kern="1200" dirty="0">
                <a:solidFill>
                  <a:schemeClr val="tx1"/>
                </a:solidFill>
                <a:effectLst/>
                <a:latin typeface="+mn-lt"/>
                <a:ea typeface="+mn-ea"/>
                <a:cs typeface="+mn-cs"/>
              </a:rPr>
              <a:t> — The Disaster Ready Funding (DRF) is the Australian Government’s main program for supporting projects that help communities reduce risk from natural hazards and build resilience before disasters strike. It’s focused on prevention, mitigation, and preparedness—not emergency response.</a:t>
            </a:r>
            <a:r>
              <a:rPr lang="en-AU" sz="1200" kern="1200" dirty="0">
                <a:solidFill>
                  <a:schemeClr val="tx1"/>
                </a:solidFill>
                <a:effectLst/>
                <a:latin typeface="+mn-lt"/>
                <a:ea typeface="+mn-ea"/>
                <a:cs typeface="+mn-cs"/>
              </a:rPr>
              <a:t> Examples of possible outcomes </a:t>
            </a:r>
            <a:r>
              <a:rPr lang="en-US" sz="1200" kern="1200" dirty="0">
                <a:solidFill>
                  <a:schemeClr val="tx1"/>
                </a:solidFill>
                <a:effectLst/>
                <a:latin typeface="+mn-lt"/>
                <a:ea typeface="+mn-ea"/>
                <a:cs typeface="+mn-cs"/>
              </a:rPr>
              <a:t>include fewer homes flooded, safer ways to evacuate, stronger community readiness, and better planning for future infrastructure.</a:t>
            </a:r>
          </a:p>
          <a:p>
            <a:pPr lvl="0"/>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How DRF Works</a:t>
            </a:r>
            <a:r>
              <a:rPr lang="en-US" sz="1200" kern="1200" dirty="0">
                <a:solidFill>
                  <a:schemeClr val="tx1"/>
                </a:solidFill>
                <a:effectLst/>
                <a:latin typeface="+mn-lt"/>
                <a:ea typeface="+mn-ea"/>
                <a:cs typeface="+mn-cs"/>
              </a:rPr>
              <a:t> — Funding is delivered through the National Emergency Management Agency (NEMA), working with states and territories. Applications are managed by Lead Agencies, which are your first point of contact. You don’t apply directly to the Commonwealth; your Lead Agency guides you through the process.</a:t>
            </a:r>
          </a:p>
          <a:p>
            <a:pPr lvl="0"/>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Competitive Grants</a:t>
            </a:r>
            <a:r>
              <a:rPr lang="en-US" sz="1200" kern="1200" dirty="0">
                <a:solidFill>
                  <a:schemeClr val="tx1"/>
                </a:solidFill>
                <a:effectLst/>
                <a:latin typeface="+mn-lt"/>
                <a:ea typeface="+mn-ea"/>
                <a:cs typeface="+mn-cs"/>
              </a:rPr>
              <a:t> — DRF grants are awarded through an annual competitive process. Proposals must meet criteria and are compared to others—so good preparation and quality applications matter. Not all proposals will be funded because each jurisdiction has caps on the number of applications it can submit to NEMA and annual funding is limited.</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ADE048AA-ED8D-435F-A27D-90E44FAFBF19}" type="slidenum">
              <a:rPr lang="en-AU" smtClean="0"/>
              <a:t>4</a:t>
            </a:fld>
            <a:endParaRPr lang="en-AU"/>
          </a:p>
        </p:txBody>
      </p:sp>
    </p:spTree>
    <p:extLst>
      <p:ext uri="{BB962C8B-B14F-4D97-AF65-F5344CB8AC3E}">
        <p14:creationId xmlns:p14="http://schemas.microsoft.com/office/powerpoint/2010/main" val="95442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8D05D-C286-FDBE-84C4-50164B4B7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01313-AB58-3E0C-644A-DA288AE6721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342282A-8C9A-3EB8-5691-B5C90651B3F6}"/>
              </a:ext>
            </a:extLst>
          </p:cNvPr>
          <p:cNvSpPr>
            <a:spLocks noGrp="1"/>
          </p:cNvSpPr>
          <p:nvPr>
            <p:ph type="body" idx="1"/>
          </p:nvPr>
        </p:nvSpPr>
        <p:spPr/>
        <p:txBody>
          <a:bodyPr/>
          <a:lstStyle/>
          <a:p>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Round Four of the </a:t>
            </a:r>
            <a:r>
              <a:rPr lang="en-AU" sz="1200" b="1" kern="1200" dirty="0">
                <a:solidFill>
                  <a:schemeClr val="tx1"/>
                </a:solidFill>
                <a:effectLst/>
                <a:latin typeface="+mn-lt"/>
                <a:ea typeface="+mn-ea"/>
                <a:cs typeface="+mn-cs"/>
              </a:rPr>
              <a:t>DRF will invest up to $142.477 million in disaster prevention and resilience</a:t>
            </a:r>
            <a:r>
              <a:rPr lang="en-AU" sz="1200" kern="1200" dirty="0">
                <a:solidFill>
                  <a:schemeClr val="tx1"/>
                </a:solidFill>
                <a:effectLst/>
                <a:latin typeface="+mn-lt"/>
                <a:ea typeface="+mn-ea"/>
                <a:cs typeface="+mn-cs"/>
              </a:rPr>
              <a:t>; with $139.477 million available for projects and $3 million allocated to Lead Agencies to oversee the delivery of funded projects (implementation, delivery and reporting).</a:t>
            </a:r>
            <a:r>
              <a:rPr lang="en-AU" sz="800" kern="1200" dirty="0">
                <a:solidFill>
                  <a:schemeClr val="tx1"/>
                </a:solidFill>
                <a:effectLst/>
                <a:latin typeface="+mn-lt"/>
                <a:ea typeface="+mn-ea"/>
                <a:cs typeface="+mn-cs"/>
              </a:rPr>
              <a:t>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As was the case for Round Three, Round Four </a:t>
            </a:r>
            <a:r>
              <a:rPr lang="en-AU" sz="1200" b="1" kern="1200" dirty="0">
                <a:solidFill>
                  <a:schemeClr val="tx1"/>
                </a:solidFill>
                <a:effectLst/>
                <a:latin typeface="+mn-lt"/>
                <a:ea typeface="+mn-ea"/>
                <a:cs typeface="+mn-cs"/>
              </a:rPr>
              <a:t>prioritises large-scale infrastructure </a:t>
            </a:r>
            <a:r>
              <a:rPr lang="en-AU" sz="1200" kern="1200" dirty="0">
                <a:solidFill>
                  <a:schemeClr val="tx1"/>
                </a:solidFill>
                <a:effectLst/>
                <a:latin typeface="+mn-lt"/>
                <a:ea typeface="+mn-ea"/>
                <a:cs typeface="+mn-cs"/>
              </a:rPr>
              <a:t>that will deliver enduring disaster risk reduction and resilience benefits for communities, </a:t>
            </a:r>
            <a:r>
              <a:rPr lang="en-US" sz="1200" kern="1200" dirty="0">
                <a:solidFill>
                  <a:schemeClr val="tx1"/>
                </a:solidFill>
                <a:effectLst/>
                <a:latin typeface="+mn-lt"/>
                <a:ea typeface="+mn-ea"/>
                <a:cs typeface="+mn-cs"/>
              </a:rPr>
              <a:t>but </a:t>
            </a:r>
            <a:r>
              <a:rPr lang="en-US" sz="1200" b="1" kern="1200" dirty="0">
                <a:solidFill>
                  <a:schemeClr val="tx1"/>
                </a:solidFill>
                <a:effectLst/>
                <a:latin typeface="+mn-lt"/>
                <a:ea typeface="+mn-ea"/>
                <a:cs typeface="+mn-cs"/>
              </a:rPr>
              <a:t>also supports non-infrastructure projects</a:t>
            </a:r>
            <a:r>
              <a:rPr lang="en-AU" sz="1200" kern="1200" dirty="0">
                <a:solidFill>
                  <a:schemeClr val="tx1"/>
                </a:solidFill>
                <a:effectLst/>
                <a:latin typeface="+mn-lt"/>
                <a:ea typeface="+mn-ea"/>
                <a:cs typeface="+mn-cs"/>
              </a:rPr>
              <a:t>. </a:t>
            </a:r>
          </a:p>
          <a:p>
            <a:pPr lvl="0"/>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75 per cent ($104.608 million) of project funds is notionally allocated for infrastructure projects, such as cyclone shelters, levees, sea walls and early warning systems.</a:t>
            </a:r>
          </a:p>
          <a:p>
            <a:pPr marL="628650" lvl="1"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25 per cent is allocated for other eligible project types ($34.869 million), such as planning for future infrastructure and capacity building.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Infrastructure projects must have a total value of at least $0.5 million (Commonwealth funding and your co-contribution combined). No minimum applies to other project types.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Funding requests can’t exceed what’s available in each stream.</a:t>
            </a:r>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0BA46F0-1AC9-A9DA-32F6-FA4018CCF93D}"/>
              </a:ext>
            </a:extLst>
          </p:cNvPr>
          <p:cNvSpPr>
            <a:spLocks noGrp="1"/>
          </p:cNvSpPr>
          <p:nvPr>
            <p:ph type="sldNum" sz="quarter" idx="5"/>
          </p:nvPr>
        </p:nvSpPr>
        <p:spPr/>
        <p:txBody>
          <a:bodyPr/>
          <a:lstStyle/>
          <a:p>
            <a:fld id="{ADE048AA-ED8D-435F-A27D-90E44FAFBF19}" type="slidenum">
              <a:rPr lang="en-AU" smtClean="0"/>
              <a:t>5</a:t>
            </a:fld>
            <a:endParaRPr lang="en-AU"/>
          </a:p>
        </p:txBody>
      </p:sp>
    </p:spTree>
    <p:extLst>
      <p:ext uri="{BB962C8B-B14F-4D97-AF65-F5344CB8AC3E}">
        <p14:creationId xmlns:p14="http://schemas.microsoft.com/office/powerpoint/2010/main" val="237351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543AA-2684-2D1D-B360-56CDE9A47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D8D79-F33C-0972-840D-67FC5F486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37FDB-5D79-B174-C4B5-5A183879473E}"/>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First, let's answer the most common question: “Can we apply?” Eligible groups may include local councils, state or territory government bodies, and community or not-for-profit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The specific eligibility details are set out in the Guidelines. </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most important practical step: applications must be submitted through your state or territory’s Lead Agency. This means you prepare your project proposal and send it to the Lead Agency. They review all proposals, may ask for clarifications, and then select a shortlist of the strongest ones to submit to NEMA as formal applications. </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process helps align proposals with state and local priorities and manages the large number of potential applications by </a:t>
            </a:r>
            <a:r>
              <a:rPr lang="en-US" sz="1200" kern="1200" dirty="0" err="1">
                <a:solidFill>
                  <a:schemeClr val="tx1"/>
                </a:solidFill>
                <a:effectLst/>
                <a:latin typeface="+mn-lt"/>
                <a:ea typeface="+mn-ea"/>
                <a:cs typeface="+mn-cs"/>
              </a:rPr>
              <a:t>prioritising</a:t>
            </a:r>
            <a:r>
              <a:rPr lang="en-US" sz="1200" kern="1200" dirty="0">
                <a:solidFill>
                  <a:schemeClr val="tx1"/>
                </a:solidFill>
                <a:effectLst/>
                <a:latin typeface="+mn-lt"/>
                <a:ea typeface="+mn-ea"/>
                <a:cs typeface="+mn-cs"/>
              </a:rPr>
              <a:t> the most competitive ones.</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Engage early! Contact your Lead Agency as soon as possible to confirm the right submission pathway and understand any local processes, templates, or deadlines. If your project involves multiple jurisdictions, you still need to submit through just one Lead Agency—this avoids confusion later on.</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think you may be eligible, read the Guidelines and reach out to your Lead Agency to discuss your project idea.</a:t>
            </a:r>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A6A6796-98D7-7455-11AF-7FC5F4C54EA1}"/>
              </a:ext>
            </a:extLst>
          </p:cNvPr>
          <p:cNvSpPr>
            <a:spLocks noGrp="1"/>
          </p:cNvSpPr>
          <p:nvPr>
            <p:ph type="sldNum" sz="quarter" idx="5"/>
          </p:nvPr>
        </p:nvSpPr>
        <p:spPr/>
        <p:txBody>
          <a:bodyPr/>
          <a:lstStyle/>
          <a:p>
            <a:fld id="{ADE048AA-ED8D-435F-A27D-90E44FAFBF19}" type="slidenum">
              <a:rPr lang="en-AU" smtClean="0"/>
              <a:t>6</a:t>
            </a:fld>
            <a:endParaRPr lang="en-AU"/>
          </a:p>
        </p:txBody>
      </p:sp>
    </p:spTree>
    <p:extLst>
      <p:ext uri="{BB962C8B-B14F-4D97-AF65-F5344CB8AC3E}">
        <p14:creationId xmlns:p14="http://schemas.microsoft.com/office/powerpoint/2010/main" val="69929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two main funding categories: infrastructure projects and other eligible (non-infrastructure) projects.</a:t>
            </a:r>
          </a:p>
          <a:p>
            <a:pPr lvl="0"/>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Infrastructure projects involve physical assets that reduce hazard impacts and improve safety—examples include levees, flood structures, cyclone shelters, and evacuation facilities.</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Other eligible projects include activities like feasibility studies, business cases, risk assessments, mitigation planning, and capability building.</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Applicants should pick the category that best fits their project having regard to the Guideline definitions and noting that requirements can differ (for example, proposals in the infrastructure stream must be supported by cost-benefit analyses and able to commence construction during the funding period).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Simple decision test: If you’re building or upgrading a physical asset, it’s likely infrastructure; if you’re planning, analyzing, or building capability, it’s likely in the ‘other project’ category.</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projects must show lasting benefits and have the primary purpose of reducing disaster risk or building resilience to future hazards.</a:t>
            </a:r>
            <a:endParaRPr lang="en-AU" dirty="0"/>
          </a:p>
        </p:txBody>
      </p:sp>
      <p:sp>
        <p:nvSpPr>
          <p:cNvPr id="4" name="Slide Number Placeholder 3"/>
          <p:cNvSpPr>
            <a:spLocks noGrp="1"/>
          </p:cNvSpPr>
          <p:nvPr>
            <p:ph type="sldNum" sz="quarter" idx="5"/>
          </p:nvPr>
        </p:nvSpPr>
        <p:spPr/>
        <p:txBody>
          <a:bodyPr/>
          <a:lstStyle/>
          <a:p>
            <a:fld id="{ADE048AA-ED8D-435F-A27D-90E44FAFBF19}" type="slidenum">
              <a:rPr lang="en-AU" smtClean="0"/>
              <a:t>7</a:t>
            </a:fld>
            <a:endParaRPr lang="en-AU"/>
          </a:p>
        </p:txBody>
      </p:sp>
    </p:spTree>
    <p:extLst>
      <p:ext uri="{BB962C8B-B14F-4D97-AF65-F5344CB8AC3E}">
        <p14:creationId xmlns:p14="http://schemas.microsoft.com/office/powerpoint/2010/main" val="64840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1489E-4F6D-BEC5-0AB9-39210612E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0C540-EB4E-ECC9-D7AD-F2307C678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79C22-1985-4E8C-7DCA-DC4E1AA916BD}"/>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DRF projects must reduce risk from or build resilience to one or more eligible natural hazards.</a:t>
            </a:r>
          </a:p>
          <a:p>
            <a:pPr lvl="0"/>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Eligible hazards include flooding, bushfire, cyclones/storms, extreme heat, earthquakes, landslides, tsunamis.</a:t>
            </a:r>
          </a:p>
          <a:p>
            <a:pPr lvl="0"/>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Refer to Guidelines for the full and definitive list.</a:t>
            </a:r>
          </a:p>
          <a:p>
            <a:pPr lvl="0"/>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 aware that there are exclusions, including for some hazards that were eligible under previous rounds (e.g. space weather events, volcanic eruptions).</a:t>
            </a:r>
            <a:endParaRPr lang="en-AU" sz="1200" kern="1200" dirty="0">
              <a:solidFill>
                <a:schemeClr val="tx1"/>
              </a:solidFill>
              <a:effectLst/>
              <a:latin typeface="+mn-lt"/>
              <a:ea typeface="+mn-ea"/>
              <a:cs typeface="+mn-cs"/>
            </a:endParaRPr>
          </a:p>
          <a:p>
            <a:pPr lvl="0"/>
            <a:endParaRPr lang="en-AU" dirty="0"/>
          </a:p>
        </p:txBody>
      </p:sp>
      <p:sp>
        <p:nvSpPr>
          <p:cNvPr id="4" name="Slide Number Placeholder 3">
            <a:extLst>
              <a:ext uri="{FF2B5EF4-FFF2-40B4-BE49-F238E27FC236}">
                <a16:creationId xmlns:a16="http://schemas.microsoft.com/office/drawing/2014/main" id="{BD7B3E02-2CE7-A488-C321-094C3C29F9AC}"/>
              </a:ext>
            </a:extLst>
          </p:cNvPr>
          <p:cNvSpPr>
            <a:spLocks noGrp="1"/>
          </p:cNvSpPr>
          <p:nvPr>
            <p:ph type="sldNum" sz="quarter" idx="5"/>
          </p:nvPr>
        </p:nvSpPr>
        <p:spPr/>
        <p:txBody>
          <a:bodyPr/>
          <a:lstStyle/>
          <a:p>
            <a:fld id="{ADE048AA-ED8D-435F-A27D-90E44FAFBF19}" type="slidenum">
              <a:rPr lang="en-AU" smtClean="0"/>
              <a:t>8</a:t>
            </a:fld>
            <a:endParaRPr lang="en-AU"/>
          </a:p>
        </p:txBody>
      </p:sp>
    </p:spTree>
    <p:extLst>
      <p:ext uri="{BB962C8B-B14F-4D97-AF65-F5344CB8AC3E}">
        <p14:creationId xmlns:p14="http://schemas.microsoft.com/office/powerpoint/2010/main" val="319787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FC1A1-A05B-9A57-95E9-2CF8D8BA2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F3227-10DA-FD7E-14F8-5E4F9A50D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4A212-E29B-F2B2-59D4-A96D06C2539D}"/>
              </a:ext>
            </a:extLst>
          </p:cNvPr>
          <p:cNvSpPr>
            <a:spLocks noGrp="1"/>
          </p:cNvSpPr>
          <p:nvPr>
            <p:ph type="body" idx="1"/>
          </p:nvPr>
        </p:nvSpPr>
        <p:spPr/>
        <p:txBody>
          <a:bodyPr/>
          <a:lstStyle/>
          <a:p>
            <a:pPr lvl="0"/>
            <a:r>
              <a:rPr lang="en-US" sz="1200" b="1" kern="1200" dirty="0">
                <a:solidFill>
                  <a:schemeClr val="tx1"/>
                </a:solidFill>
                <a:effectLst/>
                <a:latin typeface="+mn-lt"/>
                <a:ea typeface="+mn-ea"/>
                <a:cs typeface="+mn-cs"/>
              </a:rPr>
              <a:t>DRF is competitive</a:t>
            </a:r>
            <a:r>
              <a:rPr lang="en-US" sz="1200" b="0" kern="1200" dirty="0">
                <a:solidFill>
                  <a:schemeClr val="tx1"/>
                </a:solidFill>
                <a:effectLst/>
                <a:latin typeface="+mn-lt"/>
                <a:ea typeface="+mn-ea"/>
                <a:cs typeface="+mn-cs"/>
              </a:rPr>
              <a:t>—strong projects have common characteristics.</a:t>
            </a:r>
          </a:p>
          <a:p>
            <a:pPr lvl="0"/>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Clear disaster risk, backed by credible evidence:</a:t>
            </a:r>
            <a:r>
              <a:rPr lang="en-US" sz="1200" kern="1200" dirty="0">
                <a:solidFill>
                  <a:schemeClr val="tx1"/>
                </a:solidFill>
                <a:effectLst/>
                <a:latin typeface="+mn-lt"/>
                <a:ea typeface="+mn-ea"/>
                <a:cs typeface="+mn-cs"/>
              </a:rPr>
              <a:t> Use local and state risk assessments, historical data and modeling. Evidence should explain the hazard, what is at risk, and how the project reduces that risk.</a:t>
            </a:r>
          </a:p>
          <a:p>
            <a:pPr lvl="0"/>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Alignment with existing plans and national priorities:</a:t>
            </a:r>
            <a:r>
              <a:rPr lang="en-US" sz="1200" kern="1200" dirty="0">
                <a:solidFill>
                  <a:schemeClr val="tx1"/>
                </a:solidFill>
                <a:effectLst/>
                <a:latin typeface="+mn-lt"/>
                <a:ea typeface="+mn-ea"/>
                <a:cs typeface="+mn-cs"/>
              </a:rPr>
              <a:t> Projects should fit within local, state, or national strategies, and must align with one or more national actions under the Second National Action Plan. If plans are still in development, explain how your project supports them.</a:t>
            </a:r>
          </a:p>
          <a:p>
            <a:pPr lvl="0"/>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Long-term benefits:</a:t>
            </a:r>
            <a:r>
              <a:rPr lang="en-US" sz="1200" kern="1200" dirty="0">
                <a:solidFill>
                  <a:schemeClr val="tx1"/>
                </a:solidFill>
                <a:effectLst/>
                <a:latin typeface="+mn-lt"/>
                <a:ea typeface="+mn-ea"/>
                <a:cs typeface="+mn-cs"/>
              </a:rPr>
              <a:t> Proposals should show lasting risk reduction and resilience—not just short-term wins.</a:t>
            </a:r>
          </a:p>
          <a:p>
            <a:pPr lvl="0"/>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Realistic and achievable:</a:t>
            </a:r>
            <a:r>
              <a:rPr lang="en-US" sz="1200" kern="1200" dirty="0">
                <a:solidFill>
                  <a:schemeClr val="tx1"/>
                </a:solidFill>
                <a:effectLst/>
                <a:latin typeface="+mn-lt"/>
                <a:ea typeface="+mn-ea"/>
                <a:cs typeface="+mn-cs"/>
              </a:rPr>
              <a:t> Projects need a clear scope, sensible budget, and a practical delivery plan that has the support of affected communities. Assessors look for deliverability within time and cost constraints.</a:t>
            </a:r>
          </a:p>
          <a:p>
            <a:pPr lvl="0"/>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Tell a clear story—risk, solution, benefits, and delivery plan.</a:t>
            </a:r>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7DA85AF-3514-84F3-6DDD-0A1206B99ED2}"/>
              </a:ext>
            </a:extLst>
          </p:cNvPr>
          <p:cNvSpPr>
            <a:spLocks noGrp="1"/>
          </p:cNvSpPr>
          <p:nvPr>
            <p:ph type="sldNum" sz="quarter" idx="5"/>
          </p:nvPr>
        </p:nvSpPr>
        <p:spPr/>
        <p:txBody>
          <a:bodyPr/>
          <a:lstStyle/>
          <a:p>
            <a:fld id="{ADE048AA-ED8D-435F-A27D-90E44FAFBF19}" type="slidenum">
              <a:rPr lang="en-AU" smtClean="0"/>
              <a:t>9</a:t>
            </a:fld>
            <a:endParaRPr lang="en-AU"/>
          </a:p>
        </p:txBody>
      </p:sp>
    </p:spTree>
    <p:extLst>
      <p:ext uri="{BB962C8B-B14F-4D97-AF65-F5344CB8AC3E}">
        <p14:creationId xmlns:p14="http://schemas.microsoft.com/office/powerpoint/2010/main" val="185899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B6B2-380E-5BBF-EF0B-4C8AD61CB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FC969-C58B-1C90-AC28-5606E4C79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EF9D6-6C38-F816-1D9D-740E000B402E}"/>
              </a:ext>
            </a:extLst>
          </p:cNvPr>
          <p:cNvSpPr>
            <a:spLocks noGrp="1"/>
          </p:cNvSpPr>
          <p:nvPr>
            <p:ph type="body" idx="1"/>
          </p:nvPr>
        </p:nvSpPr>
        <p:spPr/>
        <p:txBody>
          <a:bodyPr/>
          <a:lstStyle/>
          <a:p>
            <a:pPr lvl="0"/>
            <a:r>
              <a:rPr lang="en-US" sz="1200" b="0" kern="1200" dirty="0">
                <a:solidFill>
                  <a:schemeClr val="tx1"/>
                </a:solidFill>
                <a:effectLst/>
                <a:latin typeface="+mn-lt"/>
                <a:ea typeface="+mn-ea"/>
                <a:cs typeface="+mn-cs"/>
              </a:rPr>
              <a:t>The Australian Government has identified a number of priority areas for Round Four funding.</a:t>
            </a:r>
          </a:p>
          <a:p>
            <a:pPr lvl="0"/>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Large-Scale Infrastructure:</a:t>
            </a:r>
            <a:r>
              <a:rPr lang="en-US" sz="1200" kern="1200" dirty="0">
                <a:solidFill>
                  <a:schemeClr val="tx1"/>
                </a:solidFill>
                <a:effectLst/>
                <a:latin typeface="+mn-lt"/>
                <a:ea typeface="+mn-ea"/>
                <a:cs typeface="+mn-cs"/>
              </a:rPr>
              <a:t> 75% of project funds—about $104.6 million—are set aside for large infrastructure projects over $0.5 million, such as cyclone shelters, levees, sea walls, and early warning systems. These projects are designed to provide long-term disaster resilience for communities.</a:t>
            </a:r>
          </a:p>
          <a:p>
            <a:pPr lvl="0"/>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Construction-Ready Infrastructure:</a:t>
            </a:r>
            <a:r>
              <a:rPr lang="en-US" sz="1200" kern="1200" dirty="0">
                <a:solidFill>
                  <a:schemeClr val="tx1"/>
                </a:solidFill>
                <a:effectLst/>
                <a:latin typeface="+mn-lt"/>
                <a:ea typeface="+mn-ea"/>
                <a:cs typeface="+mn-cs"/>
              </a:rPr>
              <a:t> All infrastructure projects must be able to start construction within the funding period. Those prepared to begin construction once implementation plans are approved, expected from mid-2027, will be </a:t>
            </a:r>
            <a:r>
              <a:rPr lang="en-US" sz="1200" kern="1200" dirty="0" err="1">
                <a:solidFill>
                  <a:schemeClr val="tx1"/>
                </a:solidFill>
                <a:effectLst/>
                <a:latin typeface="+mn-lt"/>
                <a:ea typeface="+mn-ea"/>
                <a:cs typeface="+mn-cs"/>
              </a:rPr>
              <a:t>preferenced</a:t>
            </a:r>
            <a:r>
              <a:rPr lang="en-US" sz="1200" kern="1200" dirty="0">
                <a:solidFill>
                  <a:schemeClr val="tx1"/>
                </a:solidFill>
                <a:effectLst/>
                <a:latin typeface="+mn-lt"/>
                <a:ea typeface="+mn-ea"/>
                <a:cs typeface="+mn-cs"/>
              </a:rPr>
              <a:t> by the Australian Government where applications are similarly rated.</a:t>
            </a:r>
          </a:p>
          <a:p>
            <a:pPr lvl="0"/>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Insurance Co-Benefits:</a:t>
            </a:r>
            <a:r>
              <a:rPr lang="en-US" sz="1200" kern="1200" dirty="0">
                <a:solidFill>
                  <a:schemeClr val="tx1"/>
                </a:solidFill>
                <a:effectLst/>
                <a:latin typeface="+mn-lt"/>
                <a:ea typeface="+mn-ea"/>
                <a:cs typeface="+mn-cs"/>
              </a:rPr>
              <a:t> Projects offering additional benefits related to insurance will also be </a:t>
            </a:r>
            <a:r>
              <a:rPr lang="en-US" sz="1200" kern="1200" dirty="0" err="1">
                <a:solidFill>
                  <a:schemeClr val="tx1"/>
                </a:solidFill>
                <a:effectLst/>
                <a:latin typeface="+mn-lt"/>
                <a:ea typeface="+mn-ea"/>
                <a:cs typeface="+mn-cs"/>
              </a:rPr>
              <a:t>preferenced</a:t>
            </a:r>
            <a:r>
              <a:rPr lang="en-US" sz="1200" kern="1200" dirty="0">
                <a:solidFill>
                  <a:schemeClr val="tx1"/>
                </a:solidFill>
                <a:effectLst/>
                <a:latin typeface="+mn-lt"/>
                <a:ea typeface="+mn-ea"/>
                <a:cs typeface="+mn-cs"/>
              </a:rPr>
              <a:t>. The Australian Government will test claims with relevant experts as part of its assessment process.</a:t>
            </a:r>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442698B-BC5F-B569-A95E-1EAED9052D09}"/>
              </a:ext>
            </a:extLst>
          </p:cNvPr>
          <p:cNvSpPr>
            <a:spLocks noGrp="1"/>
          </p:cNvSpPr>
          <p:nvPr>
            <p:ph type="sldNum" sz="quarter" idx="5"/>
          </p:nvPr>
        </p:nvSpPr>
        <p:spPr/>
        <p:txBody>
          <a:bodyPr/>
          <a:lstStyle/>
          <a:p>
            <a:fld id="{ADE048AA-ED8D-435F-A27D-90E44FAFBF19}" type="slidenum">
              <a:rPr lang="en-AU" smtClean="0"/>
              <a:t>10</a:t>
            </a:fld>
            <a:endParaRPr lang="en-AU"/>
          </a:p>
        </p:txBody>
      </p:sp>
    </p:spTree>
    <p:extLst>
      <p:ext uri="{BB962C8B-B14F-4D97-AF65-F5344CB8AC3E}">
        <p14:creationId xmlns:p14="http://schemas.microsoft.com/office/powerpoint/2010/main" val="176339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A08BDC-51CA-9CED-289B-F7D89F6EA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BC9E4CA5-93FA-85FD-4A8F-8A16FC719C7C}"/>
              </a:ext>
            </a:extLst>
          </p:cNvPr>
          <p:cNvSpPr>
            <a:spLocks noGrp="1"/>
          </p:cNvSpPr>
          <p:nvPr>
            <p:ph type="ftr" sz="quarter" idx="10"/>
          </p:nvPr>
        </p:nvSpPr>
        <p:spPr/>
        <p:txBody>
          <a:bodyPr/>
          <a:lstStyle/>
          <a:p>
            <a:endParaRPr lang="en-AU" dirty="0"/>
          </a:p>
        </p:txBody>
      </p:sp>
      <p:sp>
        <p:nvSpPr>
          <p:cNvPr id="9" name="Text Placeholder 8">
            <a:extLst>
              <a:ext uri="{FF2B5EF4-FFF2-40B4-BE49-F238E27FC236}">
                <a16:creationId xmlns:a16="http://schemas.microsoft.com/office/drawing/2014/main" id="{2B5ED279-A53E-4E1E-580C-5702A220069A}"/>
              </a:ext>
            </a:extLst>
          </p:cNvPr>
          <p:cNvSpPr>
            <a:spLocks noGrp="1"/>
          </p:cNvSpPr>
          <p:nvPr>
            <p:ph type="body" sz="quarter" idx="11" hasCustomPrompt="1"/>
          </p:nvPr>
        </p:nvSpPr>
        <p:spPr>
          <a:xfrm>
            <a:off x="636404" y="3144356"/>
            <a:ext cx="5087937" cy="1445107"/>
          </a:xfrm>
        </p:spPr>
        <p:txBody>
          <a:bodyPr>
            <a:normAutofit/>
          </a:bodyPr>
          <a:lstStyle>
            <a:lvl1pPr marL="0" indent="0">
              <a:buNone/>
              <a:defRPr sz="44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Title</a:t>
            </a:r>
            <a:endParaRPr lang="en-AU" dirty="0"/>
          </a:p>
        </p:txBody>
      </p:sp>
      <p:sp>
        <p:nvSpPr>
          <p:cNvPr id="10" name="Text Placeholder 8">
            <a:extLst>
              <a:ext uri="{FF2B5EF4-FFF2-40B4-BE49-F238E27FC236}">
                <a16:creationId xmlns:a16="http://schemas.microsoft.com/office/drawing/2014/main" id="{564D2641-0E7C-094F-BE1B-CF98583823E9}"/>
              </a:ext>
            </a:extLst>
          </p:cNvPr>
          <p:cNvSpPr>
            <a:spLocks noGrp="1"/>
          </p:cNvSpPr>
          <p:nvPr>
            <p:ph type="body" sz="quarter" idx="12" hasCustomPrompt="1"/>
          </p:nvPr>
        </p:nvSpPr>
        <p:spPr>
          <a:xfrm>
            <a:off x="636403" y="2495428"/>
            <a:ext cx="5087937" cy="351370"/>
          </a:xfrm>
        </p:spPr>
        <p:txBody>
          <a:bodyPr>
            <a:normAutofit/>
          </a:bodyPr>
          <a:lstStyle>
            <a:lvl1pPr marL="0" indent="0">
              <a:buNone/>
              <a:defRPr sz="20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Subheading</a:t>
            </a:r>
            <a:endParaRPr lang="en-AU" dirty="0"/>
          </a:p>
        </p:txBody>
      </p:sp>
      <p:pic>
        <p:nvPicPr>
          <p:cNvPr id="12" name="Picture 11">
            <a:extLst>
              <a:ext uri="{FF2B5EF4-FFF2-40B4-BE49-F238E27FC236}">
                <a16:creationId xmlns:a16="http://schemas.microsoft.com/office/drawing/2014/main" id="{3E286263-1E94-80C0-4DFF-7BA0CF139F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60150"/>
            <a:ext cx="3745284" cy="672400"/>
          </a:xfrm>
          <a:prstGeom prst="rect">
            <a:avLst/>
          </a:prstGeom>
        </p:spPr>
      </p:pic>
      <p:sp>
        <p:nvSpPr>
          <p:cNvPr id="15" name="Text Placeholder 8">
            <a:extLst>
              <a:ext uri="{FF2B5EF4-FFF2-40B4-BE49-F238E27FC236}">
                <a16:creationId xmlns:a16="http://schemas.microsoft.com/office/drawing/2014/main" id="{CE68E37F-65D0-5E22-DCD4-262FE9515A49}"/>
              </a:ext>
            </a:extLst>
          </p:cNvPr>
          <p:cNvSpPr>
            <a:spLocks noGrp="1"/>
          </p:cNvSpPr>
          <p:nvPr>
            <p:ph type="body" sz="quarter" idx="13" hasCustomPrompt="1"/>
          </p:nvPr>
        </p:nvSpPr>
        <p:spPr>
          <a:xfrm>
            <a:off x="9615948" y="620665"/>
            <a:ext cx="1939649" cy="351370"/>
          </a:xfrm>
        </p:spPr>
        <p:txBody>
          <a:bodyPr>
            <a:normAutofit/>
          </a:bodyPr>
          <a:lstStyle>
            <a:lvl1pPr marL="0" indent="0" algn="r">
              <a:buNone/>
              <a:defRPr sz="12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date</a:t>
            </a:r>
            <a:br>
              <a:rPr lang="en-US" dirty="0"/>
            </a:br>
            <a:r>
              <a:rPr lang="en-US" dirty="0" err="1"/>
              <a:t>Eg.</a:t>
            </a:r>
            <a:r>
              <a:rPr lang="en-US" dirty="0"/>
              <a:t> 23 January 2023</a:t>
            </a:r>
            <a:endParaRPr lang="en-AU" dirty="0"/>
          </a:p>
        </p:txBody>
      </p:sp>
    </p:spTree>
    <p:extLst>
      <p:ext uri="{BB962C8B-B14F-4D97-AF65-F5344CB8AC3E}">
        <p14:creationId xmlns:p14="http://schemas.microsoft.com/office/powerpoint/2010/main" val="368750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low Chart Style Exam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75BBD3-19D5-1BD3-3941-291A273766D0}"/>
              </a:ext>
            </a:extLst>
          </p:cNvPr>
          <p:cNvSpPr/>
          <p:nvPr userDrawn="1"/>
        </p:nvSpPr>
        <p:spPr>
          <a:xfrm>
            <a:off x="0" y="0"/>
            <a:ext cx="46836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BA1D4980-710C-602B-9A65-679291CFCF2E}"/>
              </a:ext>
            </a:extLst>
          </p:cNvPr>
          <p:cNvSpPr>
            <a:spLocks noGrp="1"/>
          </p:cNvSpPr>
          <p:nvPr>
            <p:ph type="ftr" sz="quarter" idx="10"/>
          </p:nvPr>
        </p:nvSpPr>
        <p:spPr/>
        <p:txBody>
          <a:bodyPr/>
          <a:lstStyle/>
          <a:p>
            <a:endParaRPr lang="en-AU" dirty="0"/>
          </a:p>
        </p:txBody>
      </p:sp>
      <p:sp>
        <p:nvSpPr>
          <p:cNvPr id="6" name="Text Placeholder 8">
            <a:extLst>
              <a:ext uri="{FF2B5EF4-FFF2-40B4-BE49-F238E27FC236}">
                <a16:creationId xmlns:a16="http://schemas.microsoft.com/office/drawing/2014/main" id="{45E85362-FA65-0E09-AF05-6A780505F28D}"/>
              </a:ext>
            </a:extLst>
          </p:cNvPr>
          <p:cNvSpPr>
            <a:spLocks noGrp="1"/>
          </p:cNvSpPr>
          <p:nvPr>
            <p:ph type="body" sz="quarter" idx="13" hasCustomPrompt="1"/>
          </p:nvPr>
        </p:nvSpPr>
        <p:spPr>
          <a:xfrm>
            <a:off x="636405" y="1386349"/>
            <a:ext cx="2898921"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Page Title</a:t>
            </a:r>
            <a:endParaRPr lang="en-AU" dirty="0"/>
          </a:p>
        </p:txBody>
      </p:sp>
      <p:sp>
        <p:nvSpPr>
          <p:cNvPr id="7" name="Text Placeholder 16">
            <a:extLst>
              <a:ext uri="{FF2B5EF4-FFF2-40B4-BE49-F238E27FC236}">
                <a16:creationId xmlns:a16="http://schemas.microsoft.com/office/drawing/2014/main" id="{B8B7830C-3355-BD1A-8F3A-5BC2BFAFA367}"/>
              </a:ext>
            </a:extLst>
          </p:cNvPr>
          <p:cNvSpPr>
            <a:spLocks noGrp="1"/>
          </p:cNvSpPr>
          <p:nvPr>
            <p:ph type="body" sz="quarter" idx="14"/>
          </p:nvPr>
        </p:nvSpPr>
        <p:spPr>
          <a:xfrm>
            <a:off x="636403" y="2639007"/>
            <a:ext cx="3535327" cy="144534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
        <p:nvSpPr>
          <p:cNvPr id="8" name="Text Placeholder 16">
            <a:extLst>
              <a:ext uri="{FF2B5EF4-FFF2-40B4-BE49-F238E27FC236}">
                <a16:creationId xmlns:a16="http://schemas.microsoft.com/office/drawing/2014/main" id="{C2306324-044D-7A83-E0E1-6284B3DAC29A}"/>
              </a:ext>
            </a:extLst>
          </p:cNvPr>
          <p:cNvSpPr>
            <a:spLocks noGrp="1"/>
          </p:cNvSpPr>
          <p:nvPr>
            <p:ph type="body" sz="quarter" idx="15"/>
          </p:nvPr>
        </p:nvSpPr>
        <p:spPr>
          <a:xfrm>
            <a:off x="636403" y="4228911"/>
            <a:ext cx="3535327" cy="1445342"/>
          </a:xfrm>
        </p:spPr>
        <p:txBody>
          <a:bodyPr>
            <a:normAutofit/>
          </a:bodyPr>
          <a:lstStyle>
            <a:lvl1pPr marL="285750" indent="-285750">
              <a:buFont typeface="Arial" panose="020B0604020202020204" pitchFamily="34" charset="0"/>
              <a:buChar char="•"/>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cxnSp>
        <p:nvCxnSpPr>
          <p:cNvPr id="10" name="Straight Connector 9">
            <a:extLst>
              <a:ext uri="{FF2B5EF4-FFF2-40B4-BE49-F238E27FC236}">
                <a16:creationId xmlns:a16="http://schemas.microsoft.com/office/drawing/2014/main" id="{03D54EA1-C6B0-FE90-7BDA-9CBEC2431891}"/>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06BDD2-4FE3-E0BA-016A-C13D2C5C4E53}"/>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62E8CFF2-2CB7-65E8-05CA-3D8E2756D9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25392" y="2477396"/>
            <a:ext cx="828000" cy="828000"/>
          </a:xfrm>
          <a:prstGeom prst="rect">
            <a:avLst/>
          </a:prstGeom>
        </p:spPr>
      </p:pic>
      <p:pic>
        <p:nvPicPr>
          <p:cNvPr id="27" name="Picture 26">
            <a:extLst>
              <a:ext uri="{FF2B5EF4-FFF2-40B4-BE49-F238E27FC236}">
                <a16:creationId xmlns:a16="http://schemas.microsoft.com/office/drawing/2014/main" id="{210B020A-1E8C-2A3A-03C9-8E52AE3CF1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812485" y="4064816"/>
            <a:ext cx="829984" cy="828000"/>
          </a:xfrm>
          <a:prstGeom prst="rect">
            <a:avLst/>
          </a:prstGeom>
        </p:spPr>
      </p:pic>
      <p:pic>
        <p:nvPicPr>
          <p:cNvPr id="29" name="Picture 28">
            <a:extLst>
              <a:ext uri="{FF2B5EF4-FFF2-40B4-BE49-F238E27FC236}">
                <a16:creationId xmlns:a16="http://schemas.microsoft.com/office/drawing/2014/main" id="{8A8C74D4-18B7-1F1B-0978-F03C52D6920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020042" y="1513401"/>
            <a:ext cx="756000" cy="756000"/>
          </a:xfrm>
          <a:prstGeom prst="rect">
            <a:avLst/>
          </a:prstGeom>
        </p:spPr>
      </p:pic>
      <p:pic>
        <p:nvPicPr>
          <p:cNvPr id="31" name="Picture 30">
            <a:extLst>
              <a:ext uri="{FF2B5EF4-FFF2-40B4-BE49-F238E27FC236}">
                <a16:creationId xmlns:a16="http://schemas.microsoft.com/office/drawing/2014/main" id="{61DBF9DB-05F4-6527-39C8-DFE2B7A1366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643409" y="2470241"/>
            <a:ext cx="828000" cy="828000"/>
          </a:xfrm>
          <a:prstGeom prst="rect">
            <a:avLst/>
          </a:prstGeom>
        </p:spPr>
      </p:pic>
      <p:pic>
        <p:nvPicPr>
          <p:cNvPr id="33" name="Picture 32">
            <a:extLst>
              <a:ext uri="{FF2B5EF4-FFF2-40B4-BE49-F238E27FC236}">
                <a16:creationId xmlns:a16="http://schemas.microsoft.com/office/drawing/2014/main" id="{673D823C-3D8C-15B8-1930-8379BFFBAA32}"/>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154830" y="4054184"/>
            <a:ext cx="828000" cy="828000"/>
          </a:xfrm>
          <a:prstGeom prst="rect">
            <a:avLst/>
          </a:prstGeom>
        </p:spPr>
      </p:pic>
      <p:sp>
        <p:nvSpPr>
          <p:cNvPr id="37" name="Text Placeholder 36">
            <a:extLst>
              <a:ext uri="{FF2B5EF4-FFF2-40B4-BE49-F238E27FC236}">
                <a16:creationId xmlns:a16="http://schemas.microsoft.com/office/drawing/2014/main" id="{B704BB5A-0956-C08C-BC32-72D8F538F109}"/>
              </a:ext>
            </a:extLst>
          </p:cNvPr>
          <p:cNvSpPr>
            <a:spLocks noGrp="1"/>
          </p:cNvSpPr>
          <p:nvPr>
            <p:ph type="body" sz="quarter" idx="16" hasCustomPrompt="1"/>
          </p:nvPr>
        </p:nvSpPr>
        <p:spPr>
          <a:xfrm>
            <a:off x="7459235" y="391953"/>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1" name="Text Placeholder 40">
            <a:extLst>
              <a:ext uri="{FF2B5EF4-FFF2-40B4-BE49-F238E27FC236}">
                <a16:creationId xmlns:a16="http://schemas.microsoft.com/office/drawing/2014/main" id="{17A94D6A-3864-6A10-939D-4C36969CB96E}"/>
              </a:ext>
            </a:extLst>
          </p:cNvPr>
          <p:cNvSpPr>
            <a:spLocks noGrp="1"/>
          </p:cNvSpPr>
          <p:nvPr>
            <p:ph type="body" sz="quarter" idx="18" hasCustomPrompt="1"/>
          </p:nvPr>
        </p:nvSpPr>
        <p:spPr>
          <a:xfrm>
            <a:off x="7459235" y="663397"/>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46" name="Text Placeholder 36">
            <a:extLst>
              <a:ext uri="{FF2B5EF4-FFF2-40B4-BE49-F238E27FC236}">
                <a16:creationId xmlns:a16="http://schemas.microsoft.com/office/drawing/2014/main" id="{3FE8EABD-C059-2AEC-0F32-7D9B739325B4}"/>
              </a:ext>
            </a:extLst>
          </p:cNvPr>
          <p:cNvSpPr>
            <a:spLocks noGrp="1"/>
          </p:cNvSpPr>
          <p:nvPr>
            <p:ph type="body" sz="quarter" idx="19" hasCustomPrompt="1"/>
          </p:nvPr>
        </p:nvSpPr>
        <p:spPr>
          <a:xfrm>
            <a:off x="4777866" y="2477525"/>
            <a:ext cx="1789990"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7" name="Text Placeholder 40">
            <a:extLst>
              <a:ext uri="{FF2B5EF4-FFF2-40B4-BE49-F238E27FC236}">
                <a16:creationId xmlns:a16="http://schemas.microsoft.com/office/drawing/2014/main" id="{CA8A8AD9-1365-6B13-FB9C-08BFF6367538}"/>
              </a:ext>
            </a:extLst>
          </p:cNvPr>
          <p:cNvSpPr>
            <a:spLocks noGrp="1"/>
          </p:cNvSpPr>
          <p:nvPr>
            <p:ph type="body" sz="quarter" idx="20" hasCustomPrompt="1"/>
          </p:nvPr>
        </p:nvSpPr>
        <p:spPr>
          <a:xfrm>
            <a:off x="4777866" y="2748969"/>
            <a:ext cx="1789990"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48" name="Text Placeholder 36">
            <a:extLst>
              <a:ext uri="{FF2B5EF4-FFF2-40B4-BE49-F238E27FC236}">
                <a16:creationId xmlns:a16="http://schemas.microsoft.com/office/drawing/2014/main" id="{579C4552-F2B5-15FF-11CB-3BD11D1BBD15}"/>
              </a:ext>
            </a:extLst>
          </p:cNvPr>
          <p:cNvSpPr>
            <a:spLocks noGrp="1"/>
          </p:cNvSpPr>
          <p:nvPr>
            <p:ph type="body" sz="quarter" idx="21" hasCustomPrompt="1"/>
          </p:nvPr>
        </p:nvSpPr>
        <p:spPr>
          <a:xfrm>
            <a:off x="6232197" y="5009192"/>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9" name="Text Placeholder 40">
            <a:extLst>
              <a:ext uri="{FF2B5EF4-FFF2-40B4-BE49-F238E27FC236}">
                <a16:creationId xmlns:a16="http://schemas.microsoft.com/office/drawing/2014/main" id="{91161EF3-B477-9955-E46D-2F5A47C7F0FB}"/>
              </a:ext>
            </a:extLst>
          </p:cNvPr>
          <p:cNvSpPr>
            <a:spLocks noGrp="1"/>
          </p:cNvSpPr>
          <p:nvPr>
            <p:ph type="body" sz="quarter" idx="22" hasCustomPrompt="1"/>
          </p:nvPr>
        </p:nvSpPr>
        <p:spPr>
          <a:xfrm>
            <a:off x="6232197" y="5280636"/>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50" name="Text Placeholder 36">
            <a:extLst>
              <a:ext uri="{FF2B5EF4-FFF2-40B4-BE49-F238E27FC236}">
                <a16:creationId xmlns:a16="http://schemas.microsoft.com/office/drawing/2014/main" id="{60FEE3B9-2F6D-C441-C269-86409EA3DC64}"/>
              </a:ext>
            </a:extLst>
          </p:cNvPr>
          <p:cNvSpPr>
            <a:spLocks noGrp="1"/>
          </p:cNvSpPr>
          <p:nvPr>
            <p:ph type="body" sz="quarter" idx="23" hasCustomPrompt="1"/>
          </p:nvPr>
        </p:nvSpPr>
        <p:spPr>
          <a:xfrm>
            <a:off x="8698758" y="5007638"/>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51" name="Text Placeholder 40">
            <a:extLst>
              <a:ext uri="{FF2B5EF4-FFF2-40B4-BE49-F238E27FC236}">
                <a16:creationId xmlns:a16="http://schemas.microsoft.com/office/drawing/2014/main" id="{1C566AFC-0CE6-E007-2D22-D2D9A0DC98AC}"/>
              </a:ext>
            </a:extLst>
          </p:cNvPr>
          <p:cNvSpPr>
            <a:spLocks noGrp="1"/>
          </p:cNvSpPr>
          <p:nvPr>
            <p:ph type="body" sz="quarter" idx="24" hasCustomPrompt="1"/>
          </p:nvPr>
        </p:nvSpPr>
        <p:spPr>
          <a:xfrm>
            <a:off x="8698758" y="5279082"/>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52" name="Text Placeholder 36">
            <a:extLst>
              <a:ext uri="{FF2B5EF4-FFF2-40B4-BE49-F238E27FC236}">
                <a16:creationId xmlns:a16="http://schemas.microsoft.com/office/drawing/2014/main" id="{861C499F-AE07-B06E-9783-D0E1FC57686F}"/>
              </a:ext>
            </a:extLst>
          </p:cNvPr>
          <p:cNvSpPr>
            <a:spLocks noGrp="1"/>
          </p:cNvSpPr>
          <p:nvPr>
            <p:ph type="body" sz="quarter" idx="25" hasCustomPrompt="1"/>
          </p:nvPr>
        </p:nvSpPr>
        <p:spPr>
          <a:xfrm>
            <a:off x="10225801" y="2477525"/>
            <a:ext cx="1789990"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53" name="Text Placeholder 40">
            <a:extLst>
              <a:ext uri="{FF2B5EF4-FFF2-40B4-BE49-F238E27FC236}">
                <a16:creationId xmlns:a16="http://schemas.microsoft.com/office/drawing/2014/main" id="{C55B982F-441E-F7F9-AC0F-1EEE462F3CEF}"/>
              </a:ext>
            </a:extLst>
          </p:cNvPr>
          <p:cNvSpPr>
            <a:spLocks noGrp="1"/>
          </p:cNvSpPr>
          <p:nvPr>
            <p:ph type="body" sz="quarter" idx="26" hasCustomPrompt="1"/>
          </p:nvPr>
        </p:nvSpPr>
        <p:spPr>
          <a:xfrm>
            <a:off x="10225801" y="2748969"/>
            <a:ext cx="1789990"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9" name="Chart Placeholder 3">
            <a:extLst>
              <a:ext uri="{FF2B5EF4-FFF2-40B4-BE49-F238E27FC236}">
                <a16:creationId xmlns:a16="http://schemas.microsoft.com/office/drawing/2014/main" id="{99EC52E7-0551-43BF-C46C-FCA33402AB5F}"/>
              </a:ext>
            </a:extLst>
          </p:cNvPr>
          <p:cNvSpPr>
            <a:spLocks noGrp="1"/>
          </p:cNvSpPr>
          <p:nvPr>
            <p:ph type="chart" sz="quarter" idx="27" hasCustomPrompt="1"/>
          </p:nvPr>
        </p:nvSpPr>
        <p:spPr>
          <a:xfrm>
            <a:off x="6643409" y="1513401"/>
            <a:ext cx="3509983" cy="3391974"/>
          </a:xfrm>
        </p:spPr>
        <p:txBody>
          <a:bodyPr/>
          <a:lstStyle>
            <a:lvl1pPr marL="0" indent="0">
              <a:buNone/>
              <a:defRPr/>
            </a:lvl1pPr>
          </a:lstStyle>
          <a:p>
            <a:r>
              <a:rPr lang="en-AU" dirty="0"/>
              <a:t>Click to insert flow chart</a:t>
            </a:r>
          </a:p>
        </p:txBody>
      </p:sp>
    </p:spTree>
    <p:extLst>
      <p:ext uri="{BB962C8B-B14F-4D97-AF65-F5344CB8AC3E}">
        <p14:creationId xmlns:p14="http://schemas.microsoft.com/office/powerpoint/2010/main" val="206315881"/>
      </p:ext>
    </p:extLst>
  </p:cSld>
  <p:clrMapOvr>
    <a:masterClrMapping/>
  </p:clrMapOvr>
  <p:extLst>
    <p:ext uri="{DCECCB84-F9BA-43D5-87BE-67443E8EF086}">
      <p15:sldGuideLst xmlns:p15="http://schemas.microsoft.com/office/powerpoint/2012/main">
        <p15:guide id="1" orient="horz" pos="1275"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Graphic Exam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0AC363-2AF3-C875-06C5-90C007D2313B}"/>
              </a:ext>
            </a:extLst>
          </p:cNvPr>
          <p:cNvSpPr/>
          <p:nvPr userDrawn="1"/>
        </p:nvSpPr>
        <p:spPr>
          <a:xfrm>
            <a:off x="0" y="0"/>
            <a:ext cx="12192001" cy="20706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A90FBE02-22E1-C62F-D4F6-C5706D6CE57E}"/>
              </a:ext>
            </a:extLst>
          </p:cNvPr>
          <p:cNvSpPr>
            <a:spLocks noGrp="1"/>
          </p:cNvSpPr>
          <p:nvPr>
            <p:ph type="ftr" sz="quarter" idx="10"/>
          </p:nvPr>
        </p:nvSpPr>
        <p:spPr/>
        <p:txBody>
          <a:bodyPr/>
          <a:lstStyle/>
          <a:p>
            <a:endParaRPr lang="en-AU" dirty="0"/>
          </a:p>
        </p:txBody>
      </p:sp>
      <p:pic>
        <p:nvPicPr>
          <p:cNvPr id="12" name="Picture 11">
            <a:extLst>
              <a:ext uri="{FF2B5EF4-FFF2-40B4-BE49-F238E27FC236}">
                <a16:creationId xmlns:a16="http://schemas.microsoft.com/office/drawing/2014/main" id="{DC4C3CA0-3DE0-AADD-C136-D9C56FEE23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341824" y="0"/>
            <a:ext cx="4850176" cy="2070674"/>
          </a:xfrm>
          <a:prstGeom prst="rect">
            <a:avLst/>
          </a:prstGeom>
        </p:spPr>
      </p:pic>
      <p:sp>
        <p:nvSpPr>
          <p:cNvPr id="2" name="Title 1">
            <a:extLst>
              <a:ext uri="{FF2B5EF4-FFF2-40B4-BE49-F238E27FC236}">
                <a16:creationId xmlns:a16="http://schemas.microsoft.com/office/drawing/2014/main" id="{C209AFBC-1DC9-59DF-E172-06D75714E285}"/>
              </a:ext>
            </a:extLst>
          </p:cNvPr>
          <p:cNvSpPr>
            <a:spLocks noGrp="1"/>
          </p:cNvSpPr>
          <p:nvPr>
            <p:ph type="title" hasCustomPrompt="1"/>
          </p:nvPr>
        </p:nvSpPr>
        <p:spPr>
          <a:xfrm>
            <a:off x="636403" y="365125"/>
            <a:ext cx="5459597" cy="1325563"/>
          </a:xfrm>
        </p:spPr>
        <p:txBody>
          <a:bodyPr/>
          <a:lstStyle>
            <a:lvl1pPr>
              <a:defRPr>
                <a:solidFill>
                  <a:schemeClr val="bg1"/>
                </a:solidFill>
              </a:defRPr>
            </a:lvl1pPr>
          </a:lstStyle>
          <a:p>
            <a:r>
              <a:rPr lang="en-US" dirty="0"/>
              <a:t>Click to edit Page Title</a:t>
            </a:r>
            <a:endParaRPr lang="en-AU" dirty="0"/>
          </a:p>
        </p:txBody>
      </p:sp>
      <p:graphicFrame>
        <p:nvGraphicFramePr>
          <p:cNvPr id="5" name="Diagram 4">
            <a:extLst>
              <a:ext uri="{FF2B5EF4-FFF2-40B4-BE49-F238E27FC236}">
                <a16:creationId xmlns:a16="http://schemas.microsoft.com/office/drawing/2014/main" id="{EFA806E1-7B45-D694-DD57-C53616E0D91D}"/>
              </a:ext>
            </a:extLst>
          </p:cNvPr>
          <p:cNvGraphicFramePr/>
          <p:nvPr userDrawn="1">
            <p:extLst>
              <p:ext uri="{D42A27DB-BD31-4B8C-83A1-F6EECF244321}">
                <p14:modId xmlns:p14="http://schemas.microsoft.com/office/powerpoint/2010/main" val="1286742589"/>
              </p:ext>
            </p:extLst>
          </p:nvPr>
        </p:nvGraphicFramePr>
        <p:xfrm>
          <a:off x="224175" y="2435799"/>
          <a:ext cx="11331422" cy="3719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55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Graphic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0AC363-2AF3-C875-06C5-90C007D2313B}"/>
              </a:ext>
            </a:extLst>
          </p:cNvPr>
          <p:cNvSpPr/>
          <p:nvPr userDrawn="1"/>
        </p:nvSpPr>
        <p:spPr>
          <a:xfrm>
            <a:off x="0" y="0"/>
            <a:ext cx="12192001" cy="20706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A90FBE02-22E1-C62F-D4F6-C5706D6CE57E}"/>
              </a:ext>
            </a:extLst>
          </p:cNvPr>
          <p:cNvSpPr>
            <a:spLocks noGrp="1"/>
          </p:cNvSpPr>
          <p:nvPr>
            <p:ph type="ftr" sz="quarter" idx="10"/>
          </p:nvPr>
        </p:nvSpPr>
        <p:spPr/>
        <p:txBody>
          <a:bodyPr/>
          <a:lstStyle/>
          <a:p>
            <a:endParaRPr lang="en-AU" dirty="0"/>
          </a:p>
        </p:txBody>
      </p:sp>
      <p:pic>
        <p:nvPicPr>
          <p:cNvPr id="12" name="Picture 11">
            <a:extLst>
              <a:ext uri="{FF2B5EF4-FFF2-40B4-BE49-F238E27FC236}">
                <a16:creationId xmlns:a16="http://schemas.microsoft.com/office/drawing/2014/main" id="{DC4C3CA0-3DE0-AADD-C136-D9C56FEE23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341824" y="0"/>
            <a:ext cx="4850176" cy="2070674"/>
          </a:xfrm>
          <a:prstGeom prst="rect">
            <a:avLst/>
          </a:prstGeom>
        </p:spPr>
      </p:pic>
      <p:sp>
        <p:nvSpPr>
          <p:cNvPr id="2" name="Title 1">
            <a:extLst>
              <a:ext uri="{FF2B5EF4-FFF2-40B4-BE49-F238E27FC236}">
                <a16:creationId xmlns:a16="http://schemas.microsoft.com/office/drawing/2014/main" id="{C209AFBC-1DC9-59DF-E172-06D75714E285}"/>
              </a:ext>
            </a:extLst>
          </p:cNvPr>
          <p:cNvSpPr>
            <a:spLocks noGrp="1"/>
          </p:cNvSpPr>
          <p:nvPr>
            <p:ph type="title" hasCustomPrompt="1"/>
          </p:nvPr>
        </p:nvSpPr>
        <p:spPr>
          <a:xfrm>
            <a:off x="636403" y="365125"/>
            <a:ext cx="5459597" cy="1325563"/>
          </a:xfrm>
        </p:spPr>
        <p:txBody>
          <a:bodyPr/>
          <a:lstStyle>
            <a:lvl1pPr>
              <a:defRPr>
                <a:solidFill>
                  <a:schemeClr val="bg1"/>
                </a:solidFill>
              </a:defRPr>
            </a:lvl1pPr>
          </a:lstStyle>
          <a:p>
            <a:r>
              <a:rPr lang="en-US" dirty="0"/>
              <a:t>Click to edit Page Title</a:t>
            </a:r>
            <a:endParaRPr lang="en-AU" dirty="0"/>
          </a:p>
        </p:txBody>
      </p:sp>
      <p:sp>
        <p:nvSpPr>
          <p:cNvPr id="8" name="SmartArt Placeholder 6">
            <a:extLst>
              <a:ext uri="{FF2B5EF4-FFF2-40B4-BE49-F238E27FC236}">
                <a16:creationId xmlns:a16="http://schemas.microsoft.com/office/drawing/2014/main" id="{7083B659-D393-8498-D180-ABBC9A573BA1}"/>
              </a:ext>
            </a:extLst>
          </p:cNvPr>
          <p:cNvSpPr>
            <a:spLocks noGrp="1"/>
          </p:cNvSpPr>
          <p:nvPr>
            <p:ph type="dgm" sz="quarter" idx="11" hasCustomPrompt="1"/>
          </p:nvPr>
        </p:nvSpPr>
        <p:spPr>
          <a:xfrm>
            <a:off x="636403" y="2424113"/>
            <a:ext cx="10919010" cy="3743325"/>
          </a:xfrm>
        </p:spPr>
        <p:txBody>
          <a:bodyPr/>
          <a:lstStyle>
            <a:lvl1pPr marL="0" indent="0">
              <a:buNone/>
              <a:defRPr/>
            </a:lvl1pPr>
          </a:lstStyle>
          <a:p>
            <a:r>
              <a:rPr lang="en-AU" dirty="0"/>
              <a:t>Click to insert Smart Art graphic</a:t>
            </a:r>
          </a:p>
        </p:txBody>
      </p:sp>
    </p:spTree>
    <p:extLst>
      <p:ext uri="{BB962C8B-B14F-4D97-AF65-F5344CB8AC3E}">
        <p14:creationId xmlns:p14="http://schemas.microsoft.com/office/powerpoint/2010/main" val="54005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D33A510-2923-B9B7-6CD3-16AB2EEDDC51}"/>
              </a:ext>
            </a:extLst>
          </p:cNvPr>
          <p:cNvSpPr>
            <a:spLocks noGrp="1"/>
          </p:cNvSpPr>
          <p:nvPr>
            <p:ph type="ftr" sz="quarter" idx="10"/>
          </p:nvPr>
        </p:nvSpPr>
        <p:spPr/>
        <p:txBody>
          <a:bodyPr/>
          <a:lstStyle/>
          <a:p>
            <a:endParaRPr lang="en-AU" dirty="0"/>
          </a:p>
        </p:txBody>
      </p:sp>
      <p:sp>
        <p:nvSpPr>
          <p:cNvPr id="5" name="Rectangle: Single Corner Rounded 4">
            <a:extLst>
              <a:ext uri="{FF2B5EF4-FFF2-40B4-BE49-F238E27FC236}">
                <a16:creationId xmlns:a16="http://schemas.microsoft.com/office/drawing/2014/main" id="{A1F5C835-DA45-4038-49ED-BAB700AB197A}"/>
              </a:ext>
            </a:extLst>
          </p:cNvPr>
          <p:cNvSpPr/>
          <p:nvPr userDrawn="1"/>
        </p:nvSpPr>
        <p:spPr>
          <a:xfrm flipV="1">
            <a:off x="0" y="558276"/>
            <a:ext cx="5566144" cy="1183027"/>
          </a:xfrm>
          <a:prstGeom prst="round1Rect">
            <a:avLst>
              <a:gd name="adj" fmla="val 2925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43D95004-4C23-B6F5-24A7-D4292F0397AB}"/>
              </a:ext>
            </a:extLst>
          </p:cNvPr>
          <p:cNvSpPr>
            <a:spLocks noGrp="1"/>
          </p:cNvSpPr>
          <p:nvPr>
            <p:ph type="title" hasCustomPrompt="1"/>
          </p:nvPr>
        </p:nvSpPr>
        <p:spPr>
          <a:xfrm>
            <a:off x="636404" y="730518"/>
            <a:ext cx="4731826" cy="825910"/>
          </a:xfrm>
        </p:spPr>
        <p:txBody>
          <a:bodyPr/>
          <a:lstStyle>
            <a:lvl1pPr>
              <a:defRPr sz="2800">
                <a:solidFill>
                  <a:schemeClr val="bg1"/>
                </a:solidFill>
              </a:defRPr>
            </a:lvl1pPr>
          </a:lstStyle>
          <a:p>
            <a:r>
              <a:rPr lang="en-US" dirty="0"/>
              <a:t>Click to edit Page Title</a:t>
            </a:r>
            <a:endParaRPr lang="en-AU" dirty="0"/>
          </a:p>
        </p:txBody>
      </p:sp>
      <p:sp>
        <p:nvSpPr>
          <p:cNvPr id="7" name="Text Placeholder 8">
            <a:extLst>
              <a:ext uri="{FF2B5EF4-FFF2-40B4-BE49-F238E27FC236}">
                <a16:creationId xmlns:a16="http://schemas.microsoft.com/office/drawing/2014/main" id="{DB466577-CA9E-5368-AFE8-95407CDFEE08}"/>
              </a:ext>
            </a:extLst>
          </p:cNvPr>
          <p:cNvSpPr>
            <a:spLocks noGrp="1"/>
          </p:cNvSpPr>
          <p:nvPr>
            <p:ph type="body" sz="quarter" idx="13" hasCustomPrompt="1"/>
          </p:nvPr>
        </p:nvSpPr>
        <p:spPr>
          <a:xfrm>
            <a:off x="6335638" y="730518"/>
            <a:ext cx="4731826" cy="825910"/>
          </a:xfrm>
        </p:spPr>
        <p:txBody>
          <a:bodyPr>
            <a:normAutofit/>
          </a:bodyPr>
          <a:lstStyle>
            <a:lvl1pPr marL="0" indent="0">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AU" sz="1800" dirty="0"/>
              <a:t>Click to add 1-2 sentences introduction</a:t>
            </a:r>
            <a:endParaRPr lang="en-AU" dirty="0"/>
          </a:p>
        </p:txBody>
      </p:sp>
      <p:sp>
        <p:nvSpPr>
          <p:cNvPr id="9" name="Table Placeholder 8">
            <a:extLst>
              <a:ext uri="{FF2B5EF4-FFF2-40B4-BE49-F238E27FC236}">
                <a16:creationId xmlns:a16="http://schemas.microsoft.com/office/drawing/2014/main" id="{8D7C144F-1BBC-FD86-3ECE-F08BC67CFD1E}"/>
              </a:ext>
            </a:extLst>
          </p:cNvPr>
          <p:cNvSpPr>
            <a:spLocks noGrp="1"/>
          </p:cNvSpPr>
          <p:nvPr>
            <p:ph type="tbl" sz="quarter" idx="14" hasCustomPrompt="1"/>
          </p:nvPr>
        </p:nvSpPr>
        <p:spPr>
          <a:xfrm>
            <a:off x="1382234" y="2036135"/>
            <a:ext cx="9372600" cy="3896353"/>
          </a:xfrm>
          <a:solidFill>
            <a:schemeClr val="accent2"/>
          </a:solidFill>
        </p:spPr>
        <p:txBody>
          <a:bodyPr/>
          <a:lstStyle>
            <a:lvl1pPr marL="0" indent="0">
              <a:buNone/>
              <a:defRPr>
                <a:solidFill>
                  <a:schemeClr val="bg1"/>
                </a:solidFill>
              </a:defRPr>
            </a:lvl1pPr>
          </a:lstStyle>
          <a:p>
            <a:r>
              <a:rPr lang="en-AU" dirty="0"/>
              <a:t>Click to insert table</a:t>
            </a:r>
          </a:p>
        </p:txBody>
      </p:sp>
    </p:spTree>
    <p:extLst>
      <p:ext uri="{BB962C8B-B14F-4D97-AF65-F5344CB8AC3E}">
        <p14:creationId xmlns:p14="http://schemas.microsoft.com/office/powerpoint/2010/main" val="2037105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Points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DAFEF1C-3D35-75C4-1A8A-2025782332A1}"/>
              </a:ext>
            </a:extLst>
          </p:cNvPr>
          <p:cNvSpPr>
            <a:spLocks noGrp="1"/>
          </p:cNvSpPr>
          <p:nvPr>
            <p:ph type="pic" sz="quarter" idx="25" hasCustomPrompt="1"/>
          </p:nvPr>
        </p:nvSpPr>
        <p:spPr>
          <a:xfrm>
            <a:off x="1931988" y="2424113"/>
            <a:ext cx="1681162" cy="1681162"/>
          </a:xfrm>
          <a:prstGeom prst="ellipse">
            <a:avLst/>
          </a:prstGeom>
          <a:solidFill>
            <a:schemeClr val="tx2"/>
          </a:solidFill>
        </p:spPr>
        <p:txBody>
          <a:bodyPr anchor="ctr">
            <a:normAutofit/>
          </a:bodyPr>
          <a:lstStyle>
            <a:lvl1pPr marL="0" indent="0" algn="ctr">
              <a:buNone/>
              <a:defRPr sz="1200">
                <a:solidFill>
                  <a:schemeClr val="bg1"/>
                </a:solidFill>
              </a:defRPr>
            </a:lvl1pPr>
          </a:lstStyle>
          <a:p>
            <a:r>
              <a:rPr lang="en-AU" dirty="0"/>
              <a:t>Click to insert photo or icon (white outline style)</a:t>
            </a:r>
          </a:p>
        </p:txBody>
      </p:sp>
      <p:sp>
        <p:nvSpPr>
          <p:cNvPr id="6" name="Rectangle 5">
            <a:extLst>
              <a:ext uri="{FF2B5EF4-FFF2-40B4-BE49-F238E27FC236}">
                <a16:creationId xmlns:a16="http://schemas.microsoft.com/office/drawing/2014/main" id="{A60AC363-2AF3-C875-06C5-90C007D2313B}"/>
              </a:ext>
            </a:extLst>
          </p:cNvPr>
          <p:cNvSpPr/>
          <p:nvPr userDrawn="1"/>
        </p:nvSpPr>
        <p:spPr>
          <a:xfrm>
            <a:off x="0" y="0"/>
            <a:ext cx="12192001" cy="20706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A90FBE02-22E1-C62F-D4F6-C5706D6CE57E}"/>
              </a:ext>
            </a:extLst>
          </p:cNvPr>
          <p:cNvSpPr>
            <a:spLocks noGrp="1"/>
          </p:cNvSpPr>
          <p:nvPr>
            <p:ph type="ftr" sz="quarter" idx="10"/>
          </p:nvPr>
        </p:nvSpPr>
        <p:spPr/>
        <p:txBody>
          <a:bodyPr/>
          <a:lstStyle/>
          <a:p>
            <a:endParaRPr lang="en-AU" dirty="0"/>
          </a:p>
        </p:txBody>
      </p:sp>
      <p:pic>
        <p:nvPicPr>
          <p:cNvPr id="12" name="Picture 11">
            <a:extLst>
              <a:ext uri="{FF2B5EF4-FFF2-40B4-BE49-F238E27FC236}">
                <a16:creationId xmlns:a16="http://schemas.microsoft.com/office/drawing/2014/main" id="{DC4C3CA0-3DE0-AADD-C136-D9C56FEE23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341824" y="0"/>
            <a:ext cx="4850176" cy="2070674"/>
          </a:xfrm>
          <a:prstGeom prst="rect">
            <a:avLst/>
          </a:prstGeom>
        </p:spPr>
      </p:pic>
      <p:sp>
        <p:nvSpPr>
          <p:cNvPr id="2" name="Title 1">
            <a:extLst>
              <a:ext uri="{FF2B5EF4-FFF2-40B4-BE49-F238E27FC236}">
                <a16:creationId xmlns:a16="http://schemas.microsoft.com/office/drawing/2014/main" id="{C209AFBC-1DC9-59DF-E172-06D75714E285}"/>
              </a:ext>
            </a:extLst>
          </p:cNvPr>
          <p:cNvSpPr>
            <a:spLocks noGrp="1"/>
          </p:cNvSpPr>
          <p:nvPr>
            <p:ph type="title" hasCustomPrompt="1"/>
          </p:nvPr>
        </p:nvSpPr>
        <p:spPr>
          <a:xfrm>
            <a:off x="636403" y="365125"/>
            <a:ext cx="5459597" cy="1325563"/>
          </a:xfrm>
        </p:spPr>
        <p:txBody>
          <a:bodyPr/>
          <a:lstStyle>
            <a:lvl1pPr>
              <a:defRPr>
                <a:solidFill>
                  <a:schemeClr val="bg1"/>
                </a:solidFill>
              </a:defRPr>
            </a:lvl1pPr>
          </a:lstStyle>
          <a:p>
            <a:r>
              <a:rPr lang="en-US" dirty="0"/>
              <a:t>Click to edit Page Title</a:t>
            </a:r>
            <a:endParaRPr lang="en-AU" dirty="0"/>
          </a:p>
        </p:txBody>
      </p:sp>
      <p:sp>
        <p:nvSpPr>
          <p:cNvPr id="15" name="Text Placeholder 14">
            <a:extLst>
              <a:ext uri="{FF2B5EF4-FFF2-40B4-BE49-F238E27FC236}">
                <a16:creationId xmlns:a16="http://schemas.microsoft.com/office/drawing/2014/main" id="{9ACECD96-57D4-4901-FB19-3FEF5CE974AC}"/>
              </a:ext>
            </a:extLst>
          </p:cNvPr>
          <p:cNvSpPr>
            <a:spLocks noGrp="1"/>
          </p:cNvSpPr>
          <p:nvPr>
            <p:ph type="body" sz="quarter" idx="17" hasCustomPrompt="1"/>
          </p:nvPr>
        </p:nvSpPr>
        <p:spPr>
          <a:xfrm>
            <a:off x="1534253" y="5053269"/>
            <a:ext cx="2485809" cy="897194"/>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16" name="Text Placeholder 14">
            <a:extLst>
              <a:ext uri="{FF2B5EF4-FFF2-40B4-BE49-F238E27FC236}">
                <a16:creationId xmlns:a16="http://schemas.microsoft.com/office/drawing/2014/main" id="{A3213848-DB49-6C58-8B7E-C140FE8F4412}"/>
              </a:ext>
            </a:extLst>
          </p:cNvPr>
          <p:cNvSpPr>
            <a:spLocks noGrp="1"/>
          </p:cNvSpPr>
          <p:nvPr>
            <p:ph type="body" sz="quarter" idx="18" hasCustomPrompt="1"/>
          </p:nvPr>
        </p:nvSpPr>
        <p:spPr>
          <a:xfrm>
            <a:off x="1534253" y="4308854"/>
            <a:ext cx="2483208"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21" name="Text Placeholder 14">
            <a:extLst>
              <a:ext uri="{FF2B5EF4-FFF2-40B4-BE49-F238E27FC236}">
                <a16:creationId xmlns:a16="http://schemas.microsoft.com/office/drawing/2014/main" id="{C6DB6185-1B22-AADD-26C4-77BA5EBA0853}"/>
              </a:ext>
            </a:extLst>
          </p:cNvPr>
          <p:cNvSpPr>
            <a:spLocks noGrp="1"/>
          </p:cNvSpPr>
          <p:nvPr>
            <p:ph type="body" sz="quarter" idx="20" hasCustomPrompt="1"/>
          </p:nvPr>
        </p:nvSpPr>
        <p:spPr>
          <a:xfrm>
            <a:off x="4856015" y="5058750"/>
            <a:ext cx="2485809" cy="897194"/>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22" name="Text Placeholder 14">
            <a:extLst>
              <a:ext uri="{FF2B5EF4-FFF2-40B4-BE49-F238E27FC236}">
                <a16:creationId xmlns:a16="http://schemas.microsoft.com/office/drawing/2014/main" id="{250F51BC-5A29-340C-1642-C2C855E1D21F}"/>
              </a:ext>
            </a:extLst>
          </p:cNvPr>
          <p:cNvSpPr>
            <a:spLocks noGrp="1"/>
          </p:cNvSpPr>
          <p:nvPr>
            <p:ph type="body" sz="quarter" idx="21" hasCustomPrompt="1"/>
          </p:nvPr>
        </p:nvSpPr>
        <p:spPr>
          <a:xfrm>
            <a:off x="4856015" y="4314335"/>
            <a:ext cx="2483208"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24" name="Text Placeholder 14">
            <a:extLst>
              <a:ext uri="{FF2B5EF4-FFF2-40B4-BE49-F238E27FC236}">
                <a16:creationId xmlns:a16="http://schemas.microsoft.com/office/drawing/2014/main" id="{404652C7-B2FF-3019-B8EA-B26D1574C1FF}"/>
              </a:ext>
            </a:extLst>
          </p:cNvPr>
          <p:cNvSpPr>
            <a:spLocks noGrp="1"/>
          </p:cNvSpPr>
          <p:nvPr>
            <p:ph type="body" sz="quarter" idx="23" hasCustomPrompt="1"/>
          </p:nvPr>
        </p:nvSpPr>
        <p:spPr>
          <a:xfrm>
            <a:off x="8171938" y="5053269"/>
            <a:ext cx="2485809" cy="897194"/>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25" name="Text Placeholder 14">
            <a:extLst>
              <a:ext uri="{FF2B5EF4-FFF2-40B4-BE49-F238E27FC236}">
                <a16:creationId xmlns:a16="http://schemas.microsoft.com/office/drawing/2014/main" id="{86D38B82-FCC9-D4C4-9D60-87A26947DE1A}"/>
              </a:ext>
            </a:extLst>
          </p:cNvPr>
          <p:cNvSpPr>
            <a:spLocks noGrp="1"/>
          </p:cNvSpPr>
          <p:nvPr>
            <p:ph type="body" sz="quarter" idx="24" hasCustomPrompt="1"/>
          </p:nvPr>
        </p:nvSpPr>
        <p:spPr>
          <a:xfrm>
            <a:off x="8171938" y="4308854"/>
            <a:ext cx="2483208"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9" name="Picture Placeholder 6">
            <a:extLst>
              <a:ext uri="{FF2B5EF4-FFF2-40B4-BE49-F238E27FC236}">
                <a16:creationId xmlns:a16="http://schemas.microsoft.com/office/drawing/2014/main" id="{2681F2C9-BA96-1BCA-89CF-7D24BEAA7148}"/>
              </a:ext>
            </a:extLst>
          </p:cNvPr>
          <p:cNvSpPr>
            <a:spLocks noGrp="1"/>
          </p:cNvSpPr>
          <p:nvPr>
            <p:ph type="pic" sz="quarter" idx="26" hasCustomPrompt="1"/>
          </p:nvPr>
        </p:nvSpPr>
        <p:spPr>
          <a:xfrm>
            <a:off x="5257038" y="2425665"/>
            <a:ext cx="1681162" cy="1681162"/>
          </a:xfrm>
          <a:prstGeom prst="ellipse">
            <a:avLst/>
          </a:prstGeom>
          <a:solidFill>
            <a:schemeClr val="tx2"/>
          </a:solidFill>
        </p:spPr>
        <p:txBody>
          <a:bodyPr anchor="ctr">
            <a:normAutofit/>
          </a:bodyPr>
          <a:lstStyle>
            <a:lvl1pPr marL="0" indent="0" algn="ctr">
              <a:buNone/>
              <a:defRPr sz="1200">
                <a:solidFill>
                  <a:schemeClr val="bg1"/>
                </a:solidFill>
              </a:defRPr>
            </a:lvl1pPr>
          </a:lstStyle>
          <a:p>
            <a:r>
              <a:rPr lang="en-AU" dirty="0"/>
              <a:t>Click to insert photo or icon (white outline style)</a:t>
            </a:r>
          </a:p>
        </p:txBody>
      </p:sp>
      <p:sp>
        <p:nvSpPr>
          <p:cNvPr id="11" name="Picture Placeholder 6">
            <a:extLst>
              <a:ext uri="{FF2B5EF4-FFF2-40B4-BE49-F238E27FC236}">
                <a16:creationId xmlns:a16="http://schemas.microsoft.com/office/drawing/2014/main" id="{C0605694-0ABD-0215-0AF9-CE353D30C148}"/>
              </a:ext>
            </a:extLst>
          </p:cNvPr>
          <p:cNvSpPr>
            <a:spLocks noGrp="1"/>
          </p:cNvSpPr>
          <p:nvPr>
            <p:ph type="pic" sz="quarter" idx="27" hasCustomPrompt="1"/>
          </p:nvPr>
        </p:nvSpPr>
        <p:spPr>
          <a:xfrm>
            <a:off x="8572961" y="2424113"/>
            <a:ext cx="1681162" cy="1681162"/>
          </a:xfrm>
          <a:prstGeom prst="ellipse">
            <a:avLst/>
          </a:prstGeom>
          <a:solidFill>
            <a:schemeClr val="tx2"/>
          </a:solidFill>
        </p:spPr>
        <p:txBody>
          <a:bodyPr anchor="ctr">
            <a:normAutofit/>
          </a:bodyPr>
          <a:lstStyle>
            <a:lvl1pPr marL="0" indent="0" algn="ctr">
              <a:buNone/>
              <a:defRPr sz="12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to insert photo or icon (white outline style)</a:t>
            </a:r>
          </a:p>
        </p:txBody>
      </p:sp>
    </p:spTree>
    <p:extLst>
      <p:ext uri="{BB962C8B-B14F-4D97-AF65-F5344CB8AC3E}">
        <p14:creationId xmlns:p14="http://schemas.microsoft.com/office/powerpoint/2010/main" val="1153849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Key Points &amp; Images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9103A7-EC66-C5FA-2D88-6FA09B7D196F}"/>
              </a:ext>
            </a:extLst>
          </p:cNvPr>
          <p:cNvSpPr>
            <a:spLocks noGrp="1"/>
          </p:cNvSpPr>
          <p:nvPr>
            <p:ph type="ftr" sz="quarter" idx="10"/>
          </p:nvPr>
        </p:nvSpPr>
        <p:spPr/>
        <p:txBody>
          <a:bodyPr/>
          <a:lstStyle/>
          <a:p>
            <a:endParaRPr lang="en-AU" dirty="0"/>
          </a:p>
        </p:txBody>
      </p:sp>
      <p:sp>
        <p:nvSpPr>
          <p:cNvPr id="10" name="Picture Placeholder 9">
            <a:extLst>
              <a:ext uri="{FF2B5EF4-FFF2-40B4-BE49-F238E27FC236}">
                <a16:creationId xmlns:a16="http://schemas.microsoft.com/office/drawing/2014/main" id="{EA4DD0FB-45CC-7595-ED56-184216CAFC2D}"/>
              </a:ext>
            </a:extLst>
          </p:cNvPr>
          <p:cNvSpPr>
            <a:spLocks noGrp="1"/>
          </p:cNvSpPr>
          <p:nvPr>
            <p:ph type="pic" sz="quarter" idx="14" hasCustomPrompt="1"/>
          </p:nvPr>
        </p:nvSpPr>
        <p:spPr>
          <a:xfrm>
            <a:off x="8140822" y="3125531"/>
            <a:ext cx="4062975" cy="3114859"/>
          </a:xfrm>
          <a:solidFill>
            <a:schemeClr val="accent2"/>
          </a:solidFill>
        </p:spPr>
        <p:txBody>
          <a:bodyPr/>
          <a:lstStyle>
            <a:lvl1pPr marL="0" indent="0">
              <a:buNone/>
              <a:defRPr>
                <a:solidFill>
                  <a:schemeClr val="bg1"/>
                </a:solidFill>
              </a:defRPr>
            </a:lvl1pPr>
          </a:lstStyle>
          <a:p>
            <a:r>
              <a:rPr lang="en-AU" dirty="0"/>
              <a:t>Insert Image</a:t>
            </a:r>
          </a:p>
        </p:txBody>
      </p:sp>
      <p:sp>
        <p:nvSpPr>
          <p:cNvPr id="11" name="Picture Placeholder 9">
            <a:extLst>
              <a:ext uri="{FF2B5EF4-FFF2-40B4-BE49-F238E27FC236}">
                <a16:creationId xmlns:a16="http://schemas.microsoft.com/office/drawing/2014/main" id="{87316009-8B98-6CB1-D821-6C7A31A3AF30}"/>
              </a:ext>
            </a:extLst>
          </p:cNvPr>
          <p:cNvSpPr>
            <a:spLocks noGrp="1"/>
          </p:cNvSpPr>
          <p:nvPr>
            <p:ph type="pic" sz="quarter" idx="15" hasCustomPrompt="1"/>
          </p:nvPr>
        </p:nvSpPr>
        <p:spPr>
          <a:xfrm>
            <a:off x="1537" y="3126887"/>
            <a:ext cx="4062975" cy="3114859"/>
          </a:xfrm>
          <a:solidFill>
            <a:schemeClr val="accent2"/>
          </a:solidFill>
        </p:spPr>
        <p:txBody>
          <a:bodyPr/>
          <a:lstStyle>
            <a:lvl1pPr marL="0" indent="0">
              <a:buNone/>
              <a:defRPr>
                <a:solidFill>
                  <a:schemeClr val="bg1"/>
                </a:solidFill>
              </a:defRPr>
            </a:lvl1pPr>
          </a:lstStyle>
          <a:p>
            <a:r>
              <a:rPr lang="en-AU" dirty="0"/>
              <a:t>Insert Image</a:t>
            </a:r>
          </a:p>
        </p:txBody>
      </p:sp>
      <p:sp>
        <p:nvSpPr>
          <p:cNvPr id="13" name="Picture Placeholder 9">
            <a:extLst>
              <a:ext uri="{FF2B5EF4-FFF2-40B4-BE49-F238E27FC236}">
                <a16:creationId xmlns:a16="http://schemas.microsoft.com/office/drawing/2014/main" id="{4D69952D-D0DF-E96C-B7D6-5FEEC5DD0DED}"/>
              </a:ext>
            </a:extLst>
          </p:cNvPr>
          <p:cNvSpPr>
            <a:spLocks noGrp="1"/>
          </p:cNvSpPr>
          <p:nvPr>
            <p:ph type="pic" sz="quarter" idx="16" hasCustomPrompt="1"/>
          </p:nvPr>
        </p:nvSpPr>
        <p:spPr>
          <a:xfrm>
            <a:off x="4066048" y="4772"/>
            <a:ext cx="4062975" cy="3114859"/>
          </a:xfrm>
          <a:solidFill>
            <a:schemeClr val="accent2"/>
          </a:solidFill>
        </p:spPr>
        <p:txBody>
          <a:bodyPr/>
          <a:lstStyle>
            <a:lvl1pPr marL="0" indent="0">
              <a:buNone/>
              <a:defRPr>
                <a:solidFill>
                  <a:schemeClr val="bg1"/>
                </a:solidFill>
              </a:defRPr>
            </a:lvl1pPr>
          </a:lstStyle>
          <a:p>
            <a:r>
              <a:rPr lang="en-AU" dirty="0"/>
              <a:t>Insert Image</a:t>
            </a:r>
          </a:p>
        </p:txBody>
      </p:sp>
      <p:sp>
        <p:nvSpPr>
          <p:cNvPr id="15" name="Text Placeholder 14">
            <a:extLst>
              <a:ext uri="{FF2B5EF4-FFF2-40B4-BE49-F238E27FC236}">
                <a16:creationId xmlns:a16="http://schemas.microsoft.com/office/drawing/2014/main" id="{9E4471A2-9F5E-DB71-9981-F404DE8ECCEC}"/>
              </a:ext>
            </a:extLst>
          </p:cNvPr>
          <p:cNvSpPr>
            <a:spLocks noGrp="1"/>
          </p:cNvSpPr>
          <p:nvPr>
            <p:ph type="body" sz="quarter" idx="17" hasCustomPrompt="1"/>
          </p:nvPr>
        </p:nvSpPr>
        <p:spPr>
          <a:xfrm>
            <a:off x="525463" y="1811876"/>
            <a:ext cx="3014662" cy="1144925"/>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16" name="Text Placeholder 14">
            <a:extLst>
              <a:ext uri="{FF2B5EF4-FFF2-40B4-BE49-F238E27FC236}">
                <a16:creationId xmlns:a16="http://schemas.microsoft.com/office/drawing/2014/main" id="{624F2D7A-8918-482A-C011-8DBEA38F4221}"/>
              </a:ext>
            </a:extLst>
          </p:cNvPr>
          <p:cNvSpPr>
            <a:spLocks noGrp="1"/>
          </p:cNvSpPr>
          <p:nvPr>
            <p:ph type="body" sz="quarter" idx="18" hasCustomPrompt="1"/>
          </p:nvPr>
        </p:nvSpPr>
        <p:spPr>
          <a:xfrm>
            <a:off x="525463" y="1089072"/>
            <a:ext cx="3014662"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36" name="Text Placeholder 14">
            <a:extLst>
              <a:ext uri="{FF2B5EF4-FFF2-40B4-BE49-F238E27FC236}">
                <a16:creationId xmlns:a16="http://schemas.microsoft.com/office/drawing/2014/main" id="{A11DA742-1456-193D-EBC5-98BC0581823D}"/>
              </a:ext>
            </a:extLst>
          </p:cNvPr>
          <p:cNvSpPr>
            <a:spLocks noGrp="1"/>
          </p:cNvSpPr>
          <p:nvPr>
            <p:ph type="body" sz="quarter" idx="23" hasCustomPrompt="1"/>
          </p:nvPr>
        </p:nvSpPr>
        <p:spPr>
          <a:xfrm>
            <a:off x="8654946" y="1811876"/>
            <a:ext cx="3014662" cy="1144925"/>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37" name="Text Placeholder 14">
            <a:extLst>
              <a:ext uri="{FF2B5EF4-FFF2-40B4-BE49-F238E27FC236}">
                <a16:creationId xmlns:a16="http://schemas.microsoft.com/office/drawing/2014/main" id="{3EDA7FA8-4A42-DD48-129D-B4A999E5A1E9}"/>
              </a:ext>
            </a:extLst>
          </p:cNvPr>
          <p:cNvSpPr>
            <a:spLocks noGrp="1"/>
          </p:cNvSpPr>
          <p:nvPr>
            <p:ph type="body" sz="quarter" idx="24" hasCustomPrompt="1"/>
          </p:nvPr>
        </p:nvSpPr>
        <p:spPr>
          <a:xfrm>
            <a:off x="8654946" y="1089072"/>
            <a:ext cx="3014662"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42" name="Text Placeholder 14">
            <a:extLst>
              <a:ext uri="{FF2B5EF4-FFF2-40B4-BE49-F238E27FC236}">
                <a16:creationId xmlns:a16="http://schemas.microsoft.com/office/drawing/2014/main" id="{5DDB614C-5D03-C999-9623-C295C2B0AF88}"/>
              </a:ext>
            </a:extLst>
          </p:cNvPr>
          <p:cNvSpPr>
            <a:spLocks noGrp="1"/>
          </p:cNvSpPr>
          <p:nvPr>
            <p:ph type="body" sz="quarter" idx="25" hasCustomPrompt="1"/>
          </p:nvPr>
        </p:nvSpPr>
        <p:spPr>
          <a:xfrm>
            <a:off x="4588669" y="4938527"/>
            <a:ext cx="3014662" cy="1144925"/>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43" name="Text Placeholder 14">
            <a:extLst>
              <a:ext uri="{FF2B5EF4-FFF2-40B4-BE49-F238E27FC236}">
                <a16:creationId xmlns:a16="http://schemas.microsoft.com/office/drawing/2014/main" id="{1D912A88-9A5B-B3D0-8082-FA736A54968C}"/>
              </a:ext>
            </a:extLst>
          </p:cNvPr>
          <p:cNvSpPr>
            <a:spLocks noGrp="1"/>
          </p:cNvSpPr>
          <p:nvPr>
            <p:ph type="body" sz="quarter" idx="26" hasCustomPrompt="1"/>
          </p:nvPr>
        </p:nvSpPr>
        <p:spPr>
          <a:xfrm>
            <a:off x="4588669" y="4215723"/>
            <a:ext cx="3014662"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2" name="Picture Placeholder 6">
            <a:extLst>
              <a:ext uri="{FF2B5EF4-FFF2-40B4-BE49-F238E27FC236}">
                <a16:creationId xmlns:a16="http://schemas.microsoft.com/office/drawing/2014/main" id="{B98CF1D5-12B6-3112-3CB5-1C39729C4AE6}"/>
              </a:ext>
            </a:extLst>
          </p:cNvPr>
          <p:cNvSpPr>
            <a:spLocks noGrp="1"/>
          </p:cNvSpPr>
          <p:nvPr>
            <p:ph type="pic" sz="quarter" idx="27" hasCustomPrompt="1"/>
          </p:nvPr>
        </p:nvSpPr>
        <p:spPr>
          <a:xfrm>
            <a:off x="1688325" y="230048"/>
            <a:ext cx="688938" cy="688938"/>
          </a:xfrm>
          <a:prstGeom prst="ellipse">
            <a:avLst/>
          </a:prstGeom>
          <a:solidFill>
            <a:schemeClr val="tx2"/>
          </a:solidFill>
        </p:spPr>
        <p:txBody>
          <a:bodyPr anchor="ctr">
            <a:noAutofit/>
          </a:bodyPr>
          <a:lstStyle>
            <a:lvl1pPr marL="0" indent="0" algn="ctr">
              <a:buNone/>
              <a:defRPr sz="800">
                <a:solidFill>
                  <a:schemeClr val="bg1"/>
                </a:solidFill>
              </a:defRPr>
            </a:lvl1pPr>
          </a:lstStyle>
          <a:p>
            <a:r>
              <a:rPr lang="en-AU" dirty="0"/>
              <a:t>Insert white outline icon</a:t>
            </a:r>
          </a:p>
        </p:txBody>
      </p:sp>
      <p:sp>
        <p:nvSpPr>
          <p:cNvPr id="5" name="Picture Placeholder 6">
            <a:extLst>
              <a:ext uri="{FF2B5EF4-FFF2-40B4-BE49-F238E27FC236}">
                <a16:creationId xmlns:a16="http://schemas.microsoft.com/office/drawing/2014/main" id="{773F1667-9636-FCDB-09E9-84B220B00477}"/>
              </a:ext>
            </a:extLst>
          </p:cNvPr>
          <p:cNvSpPr>
            <a:spLocks noGrp="1"/>
          </p:cNvSpPr>
          <p:nvPr>
            <p:ph type="pic" sz="quarter" idx="28" hasCustomPrompt="1"/>
          </p:nvPr>
        </p:nvSpPr>
        <p:spPr>
          <a:xfrm>
            <a:off x="5751531" y="3374306"/>
            <a:ext cx="688938" cy="688938"/>
          </a:xfrm>
          <a:prstGeom prst="ellipse">
            <a:avLst/>
          </a:prstGeom>
          <a:solidFill>
            <a:schemeClr val="tx2"/>
          </a:solidFill>
        </p:spPr>
        <p:txBody>
          <a:bodyPr anchor="ctr">
            <a:noAutofit/>
          </a:bodyPr>
          <a:lstStyle>
            <a:lvl1pPr marL="0" indent="0" algn="ctr">
              <a:buNone/>
              <a:defRPr sz="800">
                <a:solidFill>
                  <a:schemeClr val="bg1"/>
                </a:solidFill>
              </a:defRPr>
            </a:lvl1pPr>
          </a:lstStyle>
          <a:p>
            <a:r>
              <a:rPr lang="en-AU" dirty="0"/>
              <a:t>Insert white outline icon</a:t>
            </a:r>
          </a:p>
        </p:txBody>
      </p:sp>
      <p:sp>
        <p:nvSpPr>
          <p:cNvPr id="7" name="Picture Placeholder 6">
            <a:extLst>
              <a:ext uri="{FF2B5EF4-FFF2-40B4-BE49-F238E27FC236}">
                <a16:creationId xmlns:a16="http://schemas.microsoft.com/office/drawing/2014/main" id="{09450C87-F780-80CE-6C83-3E32538D12AC}"/>
              </a:ext>
            </a:extLst>
          </p:cNvPr>
          <p:cNvSpPr>
            <a:spLocks noGrp="1"/>
          </p:cNvSpPr>
          <p:nvPr>
            <p:ph type="pic" sz="quarter" idx="29" hasCustomPrompt="1"/>
          </p:nvPr>
        </p:nvSpPr>
        <p:spPr>
          <a:xfrm>
            <a:off x="9875817" y="230048"/>
            <a:ext cx="688938" cy="688938"/>
          </a:xfrm>
          <a:prstGeom prst="ellipse">
            <a:avLst/>
          </a:prstGeom>
          <a:solidFill>
            <a:schemeClr val="tx2"/>
          </a:solidFill>
        </p:spPr>
        <p:txBody>
          <a:bodyPr anchor="ctr">
            <a:noAutofit/>
          </a:bodyPr>
          <a:lstStyle>
            <a:lvl1pPr marL="0" indent="0" algn="ctr">
              <a:buNone/>
              <a:defRPr sz="800">
                <a:solidFill>
                  <a:schemeClr val="bg1"/>
                </a:solidFill>
              </a:defRPr>
            </a:lvl1pPr>
          </a:lstStyle>
          <a:p>
            <a:r>
              <a:rPr lang="en-AU" dirty="0"/>
              <a:t>Insert white outline icon</a:t>
            </a:r>
          </a:p>
        </p:txBody>
      </p:sp>
    </p:spTree>
    <p:extLst>
      <p:ext uri="{BB962C8B-B14F-4D97-AF65-F5344CB8AC3E}">
        <p14:creationId xmlns:p14="http://schemas.microsoft.com/office/powerpoint/2010/main" val="944384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54683DDA-1268-96EA-36DD-3F7D04FD9B48}"/>
              </a:ext>
            </a:extLst>
          </p:cNvPr>
          <p:cNvSpPr>
            <a:spLocks noGrp="1"/>
          </p:cNvSpPr>
          <p:nvPr>
            <p:ph type="pic" sz="quarter" idx="16" hasCustomPrompt="1"/>
          </p:nvPr>
        </p:nvSpPr>
        <p:spPr>
          <a:xfrm>
            <a:off x="6096001" y="0"/>
            <a:ext cx="6096000" cy="6257260"/>
          </a:xfrm>
          <a:solidFill>
            <a:schemeClr val="accent2"/>
          </a:solidFill>
        </p:spPr>
        <p:txBody>
          <a:bodyPr/>
          <a:lstStyle>
            <a:lvl1pPr marL="0" indent="0">
              <a:buNone/>
              <a:defRPr>
                <a:solidFill>
                  <a:schemeClr val="bg1"/>
                </a:solidFill>
              </a:defRPr>
            </a:lvl1pPr>
          </a:lstStyle>
          <a:p>
            <a:r>
              <a:rPr lang="en-AU" dirty="0"/>
              <a:t>Insert Image</a:t>
            </a:r>
          </a:p>
        </p:txBody>
      </p:sp>
      <p:sp>
        <p:nvSpPr>
          <p:cNvPr id="2" name="Rectangle: Single Corner Rounded 1">
            <a:extLst>
              <a:ext uri="{FF2B5EF4-FFF2-40B4-BE49-F238E27FC236}">
                <a16:creationId xmlns:a16="http://schemas.microsoft.com/office/drawing/2014/main" id="{82D8FE0D-CACC-F174-B1B1-EF47921D78AA}"/>
              </a:ext>
            </a:extLst>
          </p:cNvPr>
          <p:cNvSpPr/>
          <p:nvPr userDrawn="1"/>
        </p:nvSpPr>
        <p:spPr>
          <a:xfrm flipV="1">
            <a:off x="0" y="558276"/>
            <a:ext cx="5566144" cy="1183027"/>
          </a:xfrm>
          <a:prstGeom prst="round1Rect">
            <a:avLst>
              <a:gd name="adj" fmla="val 2925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28C6286A-7FFD-0105-43C0-CC432C6CE4A9}"/>
              </a:ext>
            </a:extLst>
          </p:cNvPr>
          <p:cNvSpPr>
            <a:spLocks noGrp="1"/>
          </p:cNvSpPr>
          <p:nvPr>
            <p:ph type="ftr" sz="quarter" idx="10"/>
          </p:nvPr>
        </p:nvSpPr>
        <p:spPr/>
        <p:txBody>
          <a:bodyPr/>
          <a:lstStyle/>
          <a:p>
            <a:endParaRPr lang="en-AU" dirty="0"/>
          </a:p>
        </p:txBody>
      </p:sp>
      <p:sp>
        <p:nvSpPr>
          <p:cNvPr id="9" name="Title 1">
            <a:extLst>
              <a:ext uri="{FF2B5EF4-FFF2-40B4-BE49-F238E27FC236}">
                <a16:creationId xmlns:a16="http://schemas.microsoft.com/office/drawing/2014/main" id="{EE46C56F-C09B-F5F3-1BE8-0F5464175DBF}"/>
              </a:ext>
            </a:extLst>
          </p:cNvPr>
          <p:cNvSpPr>
            <a:spLocks noGrp="1"/>
          </p:cNvSpPr>
          <p:nvPr>
            <p:ph type="title" hasCustomPrompt="1"/>
          </p:nvPr>
        </p:nvSpPr>
        <p:spPr>
          <a:xfrm>
            <a:off x="636404" y="730518"/>
            <a:ext cx="4731826" cy="825910"/>
          </a:xfrm>
        </p:spPr>
        <p:txBody>
          <a:bodyPr/>
          <a:lstStyle>
            <a:lvl1pPr>
              <a:defRPr sz="2800">
                <a:solidFill>
                  <a:schemeClr val="bg1"/>
                </a:solidFill>
              </a:defRPr>
            </a:lvl1pPr>
          </a:lstStyle>
          <a:p>
            <a:r>
              <a:rPr lang="en-US" dirty="0"/>
              <a:t>Click to edit Page Title</a:t>
            </a:r>
            <a:endParaRPr lang="en-AU" dirty="0"/>
          </a:p>
        </p:txBody>
      </p:sp>
      <p:sp>
        <p:nvSpPr>
          <p:cNvPr id="10" name="Text Placeholder 8">
            <a:extLst>
              <a:ext uri="{FF2B5EF4-FFF2-40B4-BE49-F238E27FC236}">
                <a16:creationId xmlns:a16="http://schemas.microsoft.com/office/drawing/2014/main" id="{E6E9F0C9-A169-D33F-2F14-FF8A38BD2A39}"/>
              </a:ext>
            </a:extLst>
          </p:cNvPr>
          <p:cNvSpPr>
            <a:spLocks noGrp="1"/>
          </p:cNvSpPr>
          <p:nvPr>
            <p:ph type="body" sz="quarter" idx="13" hasCustomPrompt="1"/>
          </p:nvPr>
        </p:nvSpPr>
        <p:spPr>
          <a:xfrm>
            <a:off x="636587" y="2023068"/>
            <a:ext cx="4731826" cy="825910"/>
          </a:xfrm>
        </p:spPr>
        <p:txBody>
          <a:bodyPr>
            <a:normAutofit/>
          </a:bodyPr>
          <a:lstStyle>
            <a:lvl1pPr marL="0" indent="0">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AU" sz="1800" dirty="0"/>
              <a:t>Click to add body text paragraph</a:t>
            </a:r>
            <a:endParaRPr lang="en-AU" dirty="0"/>
          </a:p>
        </p:txBody>
      </p:sp>
      <p:sp>
        <p:nvSpPr>
          <p:cNvPr id="17" name="Text Placeholder 16">
            <a:extLst>
              <a:ext uri="{FF2B5EF4-FFF2-40B4-BE49-F238E27FC236}">
                <a16:creationId xmlns:a16="http://schemas.microsoft.com/office/drawing/2014/main" id="{5815FEAD-73D5-9CBB-F9C5-BECF35E8EA46}"/>
              </a:ext>
            </a:extLst>
          </p:cNvPr>
          <p:cNvSpPr>
            <a:spLocks noGrp="1"/>
          </p:cNvSpPr>
          <p:nvPr>
            <p:ph type="body" sz="quarter" idx="14" hasCustomPrompt="1"/>
          </p:nvPr>
        </p:nvSpPr>
        <p:spPr>
          <a:xfrm>
            <a:off x="636587" y="2986011"/>
            <a:ext cx="2342587" cy="1993900"/>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 (max. 3 per side)</a:t>
            </a:r>
            <a:endParaRPr lang="en-AU" dirty="0"/>
          </a:p>
        </p:txBody>
      </p:sp>
      <p:sp>
        <p:nvSpPr>
          <p:cNvPr id="19" name="Text Placeholder 16">
            <a:extLst>
              <a:ext uri="{FF2B5EF4-FFF2-40B4-BE49-F238E27FC236}">
                <a16:creationId xmlns:a16="http://schemas.microsoft.com/office/drawing/2014/main" id="{40FDEEBC-8CF8-F6A8-3C07-2517C2523B89}"/>
              </a:ext>
            </a:extLst>
          </p:cNvPr>
          <p:cNvSpPr>
            <a:spLocks noGrp="1"/>
          </p:cNvSpPr>
          <p:nvPr>
            <p:ph type="body" sz="quarter" idx="15" hasCustomPrompt="1"/>
          </p:nvPr>
        </p:nvSpPr>
        <p:spPr>
          <a:xfrm>
            <a:off x="3067121" y="2986011"/>
            <a:ext cx="2301109" cy="1993900"/>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Tree>
    <p:extLst>
      <p:ext uri="{BB962C8B-B14F-4D97-AF65-F5344CB8AC3E}">
        <p14:creationId xmlns:p14="http://schemas.microsoft.com/office/powerpoint/2010/main" val="42642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cs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6825F9-B204-DF47-07F9-EB640B7A1B66}"/>
              </a:ext>
            </a:extLst>
          </p:cNvPr>
          <p:cNvSpPr/>
          <p:nvPr userDrawn="1"/>
        </p:nvSpPr>
        <p:spPr>
          <a:xfrm>
            <a:off x="0" y="0"/>
            <a:ext cx="75438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B2E0D172-784F-AA68-F82F-463A2F48D39B}"/>
              </a:ext>
            </a:extLst>
          </p:cNvPr>
          <p:cNvSpPr>
            <a:spLocks noGrp="1"/>
          </p:cNvSpPr>
          <p:nvPr>
            <p:ph type="ftr" sz="quarter" idx="10"/>
          </p:nvPr>
        </p:nvSpPr>
        <p:spPr/>
        <p:txBody>
          <a:bodyPr/>
          <a:lstStyle/>
          <a:p>
            <a:endParaRPr lang="en-AU" dirty="0"/>
          </a:p>
        </p:txBody>
      </p:sp>
      <p:sp>
        <p:nvSpPr>
          <p:cNvPr id="6" name="Title 1">
            <a:extLst>
              <a:ext uri="{FF2B5EF4-FFF2-40B4-BE49-F238E27FC236}">
                <a16:creationId xmlns:a16="http://schemas.microsoft.com/office/drawing/2014/main" id="{B7B79516-B5E7-C61C-7D36-DE5F0314E548}"/>
              </a:ext>
            </a:extLst>
          </p:cNvPr>
          <p:cNvSpPr>
            <a:spLocks noGrp="1"/>
          </p:cNvSpPr>
          <p:nvPr>
            <p:ph type="title" hasCustomPrompt="1"/>
          </p:nvPr>
        </p:nvSpPr>
        <p:spPr>
          <a:xfrm>
            <a:off x="636404" y="1150502"/>
            <a:ext cx="4731826" cy="825910"/>
          </a:xfrm>
        </p:spPr>
        <p:txBody>
          <a:bodyPr/>
          <a:lstStyle>
            <a:lvl1pPr>
              <a:defRPr sz="2800">
                <a:solidFill>
                  <a:schemeClr val="bg1"/>
                </a:solidFill>
              </a:defRPr>
            </a:lvl1pPr>
          </a:lstStyle>
          <a:p>
            <a:r>
              <a:rPr lang="en-US" dirty="0"/>
              <a:t>Click to edit Page Title</a:t>
            </a:r>
            <a:endParaRPr lang="en-AU" dirty="0"/>
          </a:p>
        </p:txBody>
      </p:sp>
      <p:sp>
        <p:nvSpPr>
          <p:cNvPr id="7" name="Text Placeholder 8">
            <a:extLst>
              <a:ext uri="{FF2B5EF4-FFF2-40B4-BE49-F238E27FC236}">
                <a16:creationId xmlns:a16="http://schemas.microsoft.com/office/drawing/2014/main" id="{1975B582-7D07-84B7-270D-9D498370CA04}"/>
              </a:ext>
            </a:extLst>
          </p:cNvPr>
          <p:cNvSpPr>
            <a:spLocks noGrp="1"/>
          </p:cNvSpPr>
          <p:nvPr>
            <p:ph type="body" sz="quarter" idx="13" hasCustomPrompt="1"/>
          </p:nvPr>
        </p:nvSpPr>
        <p:spPr>
          <a:xfrm>
            <a:off x="636587" y="2113445"/>
            <a:ext cx="4731826" cy="825910"/>
          </a:xfrm>
        </p:spPr>
        <p:txBody>
          <a:bodyPr>
            <a:normAutofit/>
          </a:bodyPr>
          <a:lstStyle>
            <a:lvl1pPr marL="0" inden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AU" sz="1800" dirty="0"/>
              <a:t>Click to add body text paragraph</a:t>
            </a:r>
            <a:endParaRPr lang="en-AU" dirty="0"/>
          </a:p>
        </p:txBody>
      </p:sp>
      <p:sp>
        <p:nvSpPr>
          <p:cNvPr id="8" name="Text Placeholder 16">
            <a:extLst>
              <a:ext uri="{FF2B5EF4-FFF2-40B4-BE49-F238E27FC236}">
                <a16:creationId xmlns:a16="http://schemas.microsoft.com/office/drawing/2014/main" id="{4CBBB695-2A32-A7D1-0976-3C7860B48370}"/>
              </a:ext>
            </a:extLst>
          </p:cNvPr>
          <p:cNvSpPr>
            <a:spLocks noGrp="1"/>
          </p:cNvSpPr>
          <p:nvPr>
            <p:ph type="body" sz="quarter" idx="14" hasCustomPrompt="1"/>
          </p:nvPr>
        </p:nvSpPr>
        <p:spPr>
          <a:xfrm>
            <a:off x="636587" y="3076388"/>
            <a:ext cx="2342587" cy="1993900"/>
          </a:xfrm>
        </p:spPr>
        <p:txBody>
          <a:bodyPr>
            <a:normAutofit/>
          </a:bodyPr>
          <a:lstStyle>
            <a:lvl1pPr marL="285750" indent="-285750">
              <a:buFont typeface="Arial" panose="020B0604020202020204" pitchFamily="34" charset="0"/>
              <a:buChar char="•"/>
              <a:defRPr sz="400">
                <a:solidFill>
                  <a:schemeClr val="bg1"/>
                </a:solidFill>
              </a:defRPr>
            </a:lvl1pPr>
            <a:lvl2pPr>
              <a:defRPr sz="2400"/>
            </a:lvl2pPr>
          </a:lstStyle>
          <a:p>
            <a:pPr lvl="0"/>
            <a:r>
              <a:rPr lang="en-AU" sz="1400" dirty="0"/>
              <a:t>Click to add key points (max. 3 per side)</a:t>
            </a:r>
            <a:endParaRPr lang="en-AU" dirty="0"/>
          </a:p>
        </p:txBody>
      </p:sp>
      <p:sp>
        <p:nvSpPr>
          <p:cNvPr id="9" name="Text Placeholder 16">
            <a:extLst>
              <a:ext uri="{FF2B5EF4-FFF2-40B4-BE49-F238E27FC236}">
                <a16:creationId xmlns:a16="http://schemas.microsoft.com/office/drawing/2014/main" id="{9925A3B4-884F-857F-FDAC-1F601D5C0ECC}"/>
              </a:ext>
            </a:extLst>
          </p:cNvPr>
          <p:cNvSpPr>
            <a:spLocks noGrp="1"/>
          </p:cNvSpPr>
          <p:nvPr>
            <p:ph type="body" sz="quarter" idx="15" hasCustomPrompt="1"/>
          </p:nvPr>
        </p:nvSpPr>
        <p:spPr>
          <a:xfrm>
            <a:off x="3067121" y="3076388"/>
            <a:ext cx="2301109" cy="1993900"/>
          </a:xfrm>
        </p:spPr>
        <p:txBody>
          <a:bodyPr>
            <a:normAutofit/>
          </a:bodyPr>
          <a:lstStyle>
            <a:lvl1pPr marL="285750" indent="-285750">
              <a:buFont typeface="Arial" panose="020B0604020202020204" pitchFamily="34" charset="0"/>
              <a:buChar char="•"/>
              <a:defRPr sz="400">
                <a:solidFill>
                  <a:schemeClr val="bg1"/>
                </a:solidFill>
              </a:defRPr>
            </a:lvl1pPr>
            <a:lvl2pPr>
              <a:defRPr sz="2400"/>
            </a:lvl2pPr>
          </a:lstStyle>
          <a:p>
            <a:pPr lvl="0"/>
            <a:r>
              <a:rPr lang="en-AU" sz="1400" dirty="0"/>
              <a:t>Click to add key points</a:t>
            </a:r>
            <a:endParaRPr lang="en-AU" dirty="0"/>
          </a:p>
        </p:txBody>
      </p:sp>
      <p:cxnSp>
        <p:nvCxnSpPr>
          <p:cNvPr id="10" name="Straight Connector 9">
            <a:extLst>
              <a:ext uri="{FF2B5EF4-FFF2-40B4-BE49-F238E27FC236}">
                <a16:creationId xmlns:a16="http://schemas.microsoft.com/office/drawing/2014/main" id="{3B3CB7E6-6AEE-F1E2-F30B-ED439B4D7935}"/>
              </a:ext>
            </a:extLst>
          </p:cNvPr>
          <p:cNvCxnSpPr>
            <a:cxnSpLocks/>
          </p:cNvCxnSpPr>
          <p:nvPr userDrawn="1"/>
        </p:nvCxnSpPr>
        <p:spPr>
          <a:xfrm>
            <a:off x="636404" y="6253316"/>
            <a:ext cx="69073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Diagonal Corners Rounded 10">
            <a:extLst>
              <a:ext uri="{FF2B5EF4-FFF2-40B4-BE49-F238E27FC236}">
                <a16:creationId xmlns:a16="http://schemas.microsoft.com/office/drawing/2014/main" id="{B3FCAEA2-ED89-2981-E27A-3B6DE2B890DF}"/>
              </a:ext>
            </a:extLst>
          </p:cNvPr>
          <p:cNvSpPr/>
          <p:nvPr userDrawn="1"/>
        </p:nvSpPr>
        <p:spPr>
          <a:xfrm>
            <a:off x="6442119" y="781493"/>
            <a:ext cx="5071730" cy="1483241"/>
          </a:xfrm>
          <a:prstGeom prst="round2DiagRect">
            <a:avLst/>
          </a:prstGeom>
          <a:solidFill>
            <a:srgbClr val="98C1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 Placeholder 30">
            <a:extLst>
              <a:ext uri="{FF2B5EF4-FFF2-40B4-BE49-F238E27FC236}">
                <a16:creationId xmlns:a16="http://schemas.microsoft.com/office/drawing/2014/main" id="{E012D62A-A42E-38F5-D2A4-62BFCDAC5292}"/>
              </a:ext>
            </a:extLst>
          </p:cNvPr>
          <p:cNvSpPr>
            <a:spLocks noGrp="1"/>
          </p:cNvSpPr>
          <p:nvPr>
            <p:ph type="body" sz="quarter" idx="16" hasCustomPrompt="1"/>
          </p:nvPr>
        </p:nvSpPr>
        <p:spPr>
          <a:xfrm>
            <a:off x="8080782" y="1100044"/>
            <a:ext cx="1908175" cy="846137"/>
          </a:xfrm>
        </p:spPr>
        <p:txBody>
          <a:bodyPr anchor="ctr">
            <a:normAutofit/>
          </a:bodyPr>
          <a:lstStyle>
            <a:lvl1pPr marL="0" indent="0">
              <a:buNone/>
              <a:defRPr sz="54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96%</a:t>
            </a:r>
            <a:endParaRPr lang="en-AU" dirty="0"/>
          </a:p>
        </p:txBody>
      </p:sp>
      <p:sp>
        <p:nvSpPr>
          <p:cNvPr id="33" name="Text Placeholder 32">
            <a:extLst>
              <a:ext uri="{FF2B5EF4-FFF2-40B4-BE49-F238E27FC236}">
                <a16:creationId xmlns:a16="http://schemas.microsoft.com/office/drawing/2014/main" id="{B6256EEC-3917-D53D-C250-70FD4704AC1C}"/>
              </a:ext>
            </a:extLst>
          </p:cNvPr>
          <p:cNvSpPr>
            <a:spLocks noGrp="1"/>
          </p:cNvSpPr>
          <p:nvPr>
            <p:ph type="body" sz="quarter" idx="17" hasCustomPrompt="1"/>
          </p:nvPr>
        </p:nvSpPr>
        <p:spPr>
          <a:xfrm>
            <a:off x="9734550" y="1100138"/>
            <a:ext cx="1589124" cy="846137"/>
          </a:xfrm>
        </p:spPr>
        <p:txBody>
          <a:bodyPr anchor="ct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Disaster events in NSW this year</a:t>
            </a:r>
            <a:endParaRPr lang="en-AU" dirty="0"/>
          </a:p>
        </p:txBody>
      </p:sp>
      <p:sp>
        <p:nvSpPr>
          <p:cNvPr id="42" name="Picture Placeholder 41">
            <a:extLst>
              <a:ext uri="{FF2B5EF4-FFF2-40B4-BE49-F238E27FC236}">
                <a16:creationId xmlns:a16="http://schemas.microsoft.com/office/drawing/2014/main" id="{94C82674-0697-5A9C-671F-F1AC6936EFCD}"/>
              </a:ext>
            </a:extLst>
          </p:cNvPr>
          <p:cNvSpPr>
            <a:spLocks noGrp="1"/>
          </p:cNvSpPr>
          <p:nvPr>
            <p:ph type="pic" sz="quarter" idx="18" hasCustomPrompt="1"/>
          </p:nvPr>
        </p:nvSpPr>
        <p:spPr>
          <a:xfrm>
            <a:off x="6672263" y="914398"/>
            <a:ext cx="1217612" cy="1214513"/>
          </a:xfrm>
          <a:prstGeom prst="ellipse">
            <a:avLst/>
          </a:prstGeom>
          <a:solidFill>
            <a:srgbClr val="003C58"/>
          </a:solidFill>
        </p:spPr>
        <p:txBody>
          <a:bodyPr anchor="ctr">
            <a:normAutofit/>
          </a:bodyPr>
          <a:lstStyle>
            <a:lvl1pPr marL="0" indent="0" algn="ctr">
              <a:buNone/>
              <a:defRPr sz="1200">
                <a:solidFill>
                  <a:schemeClr val="bg1"/>
                </a:solidFill>
              </a:defRPr>
            </a:lvl1pPr>
          </a:lstStyle>
          <a:p>
            <a:r>
              <a:rPr lang="en-US" dirty="0"/>
              <a:t>Insert relevant icon (white outline style)</a:t>
            </a:r>
            <a:endParaRPr lang="en-AU" dirty="0"/>
          </a:p>
        </p:txBody>
      </p:sp>
      <p:sp>
        <p:nvSpPr>
          <p:cNvPr id="43" name="Rectangle: Diagonal Corners Rounded 42">
            <a:extLst>
              <a:ext uri="{FF2B5EF4-FFF2-40B4-BE49-F238E27FC236}">
                <a16:creationId xmlns:a16="http://schemas.microsoft.com/office/drawing/2014/main" id="{50BED9A7-E797-6866-FF6D-C829BC30D547}"/>
              </a:ext>
            </a:extLst>
          </p:cNvPr>
          <p:cNvSpPr/>
          <p:nvPr userDrawn="1"/>
        </p:nvSpPr>
        <p:spPr>
          <a:xfrm>
            <a:off x="6442119" y="2522213"/>
            <a:ext cx="5071730" cy="1483241"/>
          </a:xfrm>
          <a:prstGeom prst="round2DiagRect">
            <a:avLst/>
          </a:prstGeom>
          <a:solidFill>
            <a:srgbClr val="98C1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 Placeholder 30">
            <a:extLst>
              <a:ext uri="{FF2B5EF4-FFF2-40B4-BE49-F238E27FC236}">
                <a16:creationId xmlns:a16="http://schemas.microsoft.com/office/drawing/2014/main" id="{CBBF606E-6D72-98D9-921C-F9AADE6B7721}"/>
              </a:ext>
            </a:extLst>
          </p:cNvPr>
          <p:cNvSpPr>
            <a:spLocks noGrp="1"/>
          </p:cNvSpPr>
          <p:nvPr>
            <p:ph type="body" sz="quarter" idx="19" hasCustomPrompt="1"/>
          </p:nvPr>
        </p:nvSpPr>
        <p:spPr>
          <a:xfrm>
            <a:off x="8080782" y="2840764"/>
            <a:ext cx="1908175" cy="846137"/>
          </a:xfrm>
        </p:spPr>
        <p:txBody>
          <a:bodyPr anchor="ctr">
            <a:normAutofit/>
          </a:bodyPr>
          <a:lstStyle>
            <a:lvl1pPr marL="0" indent="0">
              <a:buNone/>
              <a:defRPr sz="54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96%</a:t>
            </a:r>
            <a:endParaRPr lang="en-AU" dirty="0"/>
          </a:p>
        </p:txBody>
      </p:sp>
      <p:sp>
        <p:nvSpPr>
          <p:cNvPr id="45" name="Text Placeholder 32">
            <a:extLst>
              <a:ext uri="{FF2B5EF4-FFF2-40B4-BE49-F238E27FC236}">
                <a16:creationId xmlns:a16="http://schemas.microsoft.com/office/drawing/2014/main" id="{1DDB1337-C09B-E424-D9D8-7F0BF0474C37}"/>
              </a:ext>
            </a:extLst>
          </p:cNvPr>
          <p:cNvSpPr>
            <a:spLocks noGrp="1"/>
          </p:cNvSpPr>
          <p:nvPr>
            <p:ph type="body" sz="quarter" idx="20" hasCustomPrompt="1"/>
          </p:nvPr>
        </p:nvSpPr>
        <p:spPr>
          <a:xfrm>
            <a:off x="9734550" y="2840858"/>
            <a:ext cx="1589124" cy="846137"/>
          </a:xfrm>
        </p:spPr>
        <p:txBody>
          <a:bodyPr anchor="ct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Disaster events in NSW this year</a:t>
            </a:r>
            <a:endParaRPr lang="en-AU" dirty="0"/>
          </a:p>
        </p:txBody>
      </p:sp>
      <p:sp>
        <p:nvSpPr>
          <p:cNvPr id="46" name="Picture Placeholder 41">
            <a:extLst>
              <a:ext uri="{FF2B5EF4-FFF2-40B4-BE49-F238E27FC236}">
                <a16:creationId xmlns:a16="http://schemas.microsoft.com/office/drawing/2014/main" id="{97529941-733A-1BA4-6C7B-7F96A6635BD6}"/>
              </a:ext>
            </a:extLst>
          </p:cNvPr>
          <p:cNvSpPr>
            <a:spLocks noGrp="1"/>
          </p:cNvSpPr>
          <p:nvPr>
            <p:ph type="pic" sz="quarter" idx="21" hasCustomPrompt="1"/>
          </p:nvPr>
        </p:nvSpPr>
        <p:spPr>
          <a:xfrm>
            <a:off x="6672263" y="2655118"/>
            <a:ext cx="1217612" cy="1214513"/>
          </a:xfrm>
          <a:prstGeom prst="ellipse">
            <a:avLst/>
          </a:prstGeom>
          <a:solidFill>
            <a:srgbClr val="003C58"/>
          </a:solidFill>
        </p:spPr>
        <p:txBody>
          <a:bodyPr anchor="ctr">
            <a:normAutofit/>
          </a:bodyPr>
          <a:lstStyle>
            <a:lvl1pPr marL="0" indent="0" algn="ctr">
              <a:buNone/>
              <a:defRPr sz="1200">
                <a:solidFill>
                  <a:schemeClr val="bg1"/>
                </a:solidFill>
              </a:defRPr>
            </a:lvl1pPr>
          </a:lstStyle>
          <a:p>
            <a:r>
              <a:rPr lang="en-US" dirty="0"/>
              <a:t>Insert relevant icon (white outline style)</a:t>
            </a:r>
            <a:endParaRPr lang="en-AU" dirty="0"/>
          </a:p>
        </p:txBody>
      </p:sp>
      <p:sp>
        <p:nvSpPr>
          <p:cNvPr id="47" name="Rectangle: Diagonal Corners Rounded 46">
            <a:extLst>
              <a:ext uri="{FF2B5EF4-FFF2-40B4-BE49-F238E27FC236}">
                <a16:creationId xmlns:a16="http://schemas.microsoft.com/office/drawing/2014/main" id="{BE858F2A-85C0-BE84-436F-FB8D7FF1D154}"/>
              </a:ext>
            </a:extLst>
          </p:cNvPr>
          <p:cNvSpPr/>
          <p:nvPr userDrawn="1"/>
        </p:nvSpPr>
        <p:spPr>
          <a:xfrm>
            <a:off x="6442119" y="4262933"/>
            <a:ext cx="5071730" cy="1483241"/>
          </a:xfrm>
          <a:prstGeom prst="round2DiagRect">
            <a:avLst/>
          </a:prstGeom>
          <a:solidFill>
            <a:srgbClr val="98C1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 Placeholder 30">
            <a:extLst>
              <a:ext uri="{FF2B5EF4-FFF2-40B4-BE49-F238E27FC236}">
                <a16:creationId xmlns:a16="http://schemas.microsoft.com/office/drawing/2014/main" id="{3AD17952-002C-83E1-BB59-A4CBDD0EAECD}"/>
              </a:ext>
            </a:extLst>
          </p:cNvPr>
          <p:cNvSpPr>
            <a:spLocks noGrp="1"/>
          </p:cNvSpPr>
          <p:nvPr>
            <p:ph type="body" sz="quarter" idx="22" hasCustomPrompt="1"/>
          </p:nvPr>
        </p:nvSpPr>
        <p:spPr>
          <a:xfrm>
            <a:off x="8080782" y="4581484"/>
            <a:ext cx="1908175" cy="846137"/>
          </a:xfrm>
        </p:spPr>
        <p:txBody>
          <a:bodyPr anchor="ctr">
            <a:normAutofit/>
          </a:bodyPr>
          <a:lstStyle>
            <a:lvl1pPr marL="0" indent="0">
              <a:buNone/>
              <a:defRPr sz="54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96%</a:t>
            </a:r>
            <a:endParaRPr lang="en-AU" dirty="0"/>
          </a:p>
        </p:txBody>
      </p:sp>
      <p:sp>
        <p:nvSpPr>
          <p:cNvPr id="49" name="Text Placeholder 32">
            <a:extLst>
              <a:ext uri="{FF2B5EF4-FFF2-40B4-BE49-F238E27FC236}">
                <a16:creationId xmlns:a16="http://schemas.microsoft.com/office/drawing/2014/main" id="{21C3F28B-8FA2-9EFB-C22A-DEB6E41F1521}"/>
              </a:ext>
            </a:extLst>
          </p:cNvPr>
          <p:cNvSpPr>
            <a:spLocks noGrp="1"/>
          </p:cNvSpPr>
          <p:nvPr>
            <p:ph type="body" sz="quarter" idx="23" hasCustomPrompt="1"/>
          </p:nvPr>
        </p:nvSpPr>
        <p:spPr>
          <a:xfrm>
            <a:off x="9734550" y="4581578"/>
            <a:ext cx="1589124" cy="846137"/>
          </a:xfrm>
        </p:spPr>
        <p:txBody>
          <a:bodyPr anchor="ct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Disaster events in NSW this year</a:t>
            </a:r>
            <a:endParaRPr lang="en-AU" dirty="0"/>
          </a:p>
        </p:txBody>
      </p:sp>
      <p:sp>
        <p:nvSpPr>
          <p:cNvPr id="50" name="Picture Placeholder 41">
            <a:extLst>
              <a:ext uri="{FF2B5EF4-FFF2-40B4-BE49-F238E27FC236}">
                <a16:creationId xmlns:a16="http://schemas.microsoft.com/office/drawing/2014/main" id="{0DFD629B-AC39-B259-A025-B1EB5FBC7498}"/>
              </a:ext>
            </a:extLst>
          </p:cNvPr>
          <p:cNvSpPr>
            <a:spLocks noGrp="1"/>
          </p:cNvSpPr>
          <p:nvPr>
            <p:ph type="pic" sz="quarter" idx="24" hasCustomPrompt="1"/>
          </p:nvPr>
        </p:nvSpPr>
        <p:spPr>
          <a:xfrm>
            <a:off x="6672263" y="4395838"/>
            <a:ext cx="1217612" cy="1214513"/>
          </a:xfrm>
          <a:prstGeom prst="ellipse">
            <a:avLst/>
          </a:prstGeom>
          <a:solidFill>
            <a:srgbClr val="003C58"/>
          </a:solidFill>
        </p:spPr>
        <p:txBody>
          <a:bodyPr anchor="ctr">
            <a:normAutofit/>
          </a:bodyPr>
          <a:lstStyle>
            <a:lvl1pPr marL="0" indent="0" algn="ctr">
              <a:buNone/>
              <a:defRPr sz="1200">
                <a:solidFill>
                  <a:schemeClr val="bg1"/>
                </a:solidFill>
              </a:defRPr>
            </a:lvl1pPr>
          </a:lstStyle>
          <a:p>
            <a:r>
              <a:rPr lang="en-US" dirty="0"/>
              <a:t>Insert relevant icon (white outline style)</a:t>
            </a:r>
            <a:endParaRPr lang="en-AU" dirty="0"/>
          </a:p>
        </p:txBody>
      </p:sp>
    </p:spTree>
    <p:extLst>
      <p:ext uri="{BB962C8B-B14F-4D97-AF65-F5344CB8AC3E}">
        <p14:creationId xmlns:p14="http://schemas.microsoft.com/office/powerpoint/2010/main" val="178944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Dot Poi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F2D3E8-595B-576C-B65C-A76D0ED41A6A}"/>
              </a:ext>
            </a:extLst>
          </p:cNvPr>
          <p:cNvSpPr>
            <a:spLocks noGrp="1"/>
          </p:cNvSpPr>
          <p:nvPr>
            <p:ph type="ftr" sz="quarter" idx="10"/>
          </p:nvPr>
        </p:nvSpPr>
        <p:spPr/>
        <p:txBody>
          <a:bodyPr/>
          <a:lstStyle/>
          <a:p>
            <a:endParaRPr lang="en-AU" dirty="0"/>
          </a:p>
        </p:txBody>
      </p:sp>
      <p:sp>
        <p:nvSpPr>
          <p:cNvPr id="7" name="Rectangle: Single Corner Rounded 6">
            <a:extLst>
              <a:ext uri="{FF2B5EF4-FFF2-40B4-BE49-F238E27FC236}">
                <a16:creationId xmlns:a16="http://schemas.microsoft.com/office/drawing/2014/main" id="{5E4BA58D-7927-0D74-3D9C-E32F8E56D541}"/>
              </a:ext>
            </a:extLst>
          </p:cNvPr>
          <p:cNvSpPr/>
          <p:nvPr userDrawn="1"/>
        </p:nvSpPr>
        <p:spPr>
          <a:xfrm flipV="1">
            <a:off x="0" y="558276"/>
            <a:ext cx="5566144" cy="1183027"/>
          </a:xfrm>
          <a:prstGeom prst="round1Rect">
            <a:avLst>
              <a:gd name="adj" fmla="val 29250"/>
            </a:avLst>
          </a:prstGeom>
          <a:solidFill>
            <a:srgbClr val="007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72C16066-00C4-D01C-5431-68AA1074DA20}"/>
              </a:ext>
            </a:extLst>
          </p:cNvPr>
          <p:cNvSpPr>
            <a:spLocks noGrp="1"/>
          </p:cNvSpPr>
          <p:nvPr>
            <p:ph type="title" hasCustomPrompt="1"/>
          </p:nvPr>
        </p:nvSpPr>
        <p:spPr>
          <a:xfrm>
            <a:off x="636404" y="730518"/>
            <a:ext cx="4731826" cy="825910"/>
          </a:xfrm>
        </p:spPr>
        <p:txBody>
          <a:bodyPr/>
          <a:lstStyle>
            <a:lvl1pPr>
              <a:defRPr sz="2800">
                <a:solidFill>
                  <a:schemeClr val="bg1"/>
                </a:solidFill>
              </a:defRPr>
            </a:lvl1pPr>
          </a:lstStyle>
          <a:p>
            <a:r>
              <a:rPr lang="en-US" dirty="0"/>
              <a:t>Click to edit Page Title</a:t>
            </a:r>
            <a:endParaRPr lang="en-AU" dirty="0"/>
          </a:p>
        </p:txBody>
      </p:sp>
      <p:sp>
        <p:nvSpPr>
          <p:cNvPr id="9" name="Text Placeholder 8">
            <a:extLst>
              <a:ext uri="{FF2B5EF4-FFF2-40B4-BE49-F238E27FC236}">
                <a16:creationId xmlns:a16="http://schemas.microsoft.com/office/drawing/2014/main" id="{2220B7CC-14A7-650C-6CB3-DB4755D14520}"/>
              </a:ext>
            </a:extLst>
          </p:cNvPr>
          <p:cNvSpPr>
            <a:spLocks noGrp="1"/>
          </p:cNvSpPr>
          <p:nvPr>
            <p:ph type="body" sz="quarter" idx="13" hasCustomPrompt="1"/>
          </p:nvPr>
        </p:nvSpPr>
        <p:spPr>
          <a:xfrm>
            <a:off x="636587" y="2023068"/>
            <a:ext cx="4731826" cy="825910"/>
          </a:xfrm>
        </p:spPr>
        <p:txBody>
          <a:bodyPr>
            <a:normAutofit/>
          </a:bodyPr>
          <a:lstStyle>
            <a:lvl1pPr marL="0" indent="0">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AU" sz="1800" dirty="0"/>
              <a:t>Click to add body text paragraph</a:t>
            </a:r>
            <a:endParaRPr lang="en-AU" dirty="0"/>
          </a:p>
        </p:txBody>
      </p:sp>
      <p:sp>
        <p:nvSpPr>
          <p:cNvPr id="10" name="Text Placeholder 16">
            <a:extLst>
              <a:ext uri="{FF2B5EF4-FFF2-40B4-BE49-F238E27FC236}">
                <a16:creationId xmlns:a16="http://schemas.microsoft.com/office/drawing/2014/main" id="{E13DC418-CF62-507E-4CFC-C265935DCA78}"/>
              </a:ext>
            </a:extLst>
          </p:cNvPr>
          <p:cNvSpPr>
            <a:spLocks noGrp="1"/>
          </p:cNvSpPr>
          <p:nvPr>
            <p:ph type="body" sz="quarter" idx="14" hasCustomPrompt="1"/>
          </p:nvPr>
        </p:nvSpPr>
        <p:spPr>
          <a:xfrm>
            <a:off x="636587" y="298601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 (max. 6 per side)</a:t>
            </a:r>
            <a:endParaRPr lang="en-AU" dirty="0"/>
          </a:p>
        </p:txBody>
      </p:sp>
      <p:sp>
        <p:nvSpPr>
          <p:cNvPr id="12" name="Text Placeholder 16">
            <a:extLst>
              <a:ext uri="{FF2B5EF4-FFF2-40B4-BE49-F238E27FC236}">
                <a16:creationId xmlns:a16="http://schemas.microsoft.com/office/drawing/2014/main" id="{32449333-D3E4-A13B-E057-9BBC56EF7AFA}"/>
              </a:ext>
            </a:extLst>
          </p:cNvPr>
          <p:cNvSpPr>
            <a:spLocks noGrp="1"/>
          </p:cNvSpPr>
          <p:nvPr>
            <p:ph type="body" sz="quarter" idx="15" hasCustomPrompt="1"/>
          </p:nvPr>
        </p:nvSpPr>
        <p:spPr>
          <a:xfrm>
            <a:off x="4079489" y="298601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
        <p:nvSpPr>
          <p:cNvPr id="13" name="Text Placeholder 16">
            <a:extLst>
              <a:ext uri="{FF2B5EF4-FFF2-40B4-BE49-F238E27FC236}">
                <a16:creationId xmlns:a16="http://schemas.microsoft.com/office/drawing/2014/main" id="{C82E9DDC-6FF3-2464-2EDF-BC62FC01A514}"/>
              </a:ext>
            </a:extLst>
          </p:cNvPr>
          <p:cNvSpPr>
            <a:spLocks noGrp="1"/>
          </p:cNvSpPr>
          <p:nvPr>
            <p:ph type="body" sz="quarter" idx="16" hasCustomPrompt="1"/>
          </p:nvPr>
        </p:nvSpPr>
        <p:spPr>
          <a:xfrm>
            <a:off x="7522391" y="299189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Tree>
    <p:extLst>
      <p:ext uri="{BB962C8B-B14F-4D97-AF65-F5344CB8AC3E}">
        <p14:creationId xmlns:p14="http://schemas.microsoft.com/office/powerpoint/2010/main" val="740150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Slide">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FB71569F-8C23-9F05-977A-F699D664E024}"/>
              </a:ext>
            </a:extLst>
          </p:cNvPr>
          <p:cNvSpPr/>
          <p:nvPr userDrawn="1"/>
        </p:nvSpPr>
        <p:spPr>
          <a:xfrm flipV="1">
            <a:off x="-22413" y="-10985"/>
            <a:ext cx="7678271" cy="2282594"/>
          </a:xfrm>
          <a:prstGeom prst="round1Rect">
            <a:avLst>
              <a:gd name="adj" fmla="val 0"/>
            </a:avLst>
          </a:prstGeom>
          <a:solidFill>
            <a:srgbClr val="007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C9F2D3E8-595B-576C-B65C-A76D0ED41A6A}"/>
              </a:ext>
            </a:extLst>
          </p:cNvPr>
          <p:cNvSpPr>
            <a:spLocks noGrp="1"/>
          </p:cNvSpPr>
          <p:nvPr>
            <p:ph type="ftr" sz="quarter" idx="10"/>
          </p:nvPr>
        </p:nvSpPr>
        <p:spPr/>
        <p:txBody>
          <a:bodyPr/>
          <a:lstStyle/>
          <a:p>
            <a:endParaRPr lang="en-AU" dirty="0"/>
          </a:p>
        </p:txBody>
      </p:sp>
      <p:sp>
        <p:nvSpPr>
          <p:cNvPr id="8" name="Title 1">
            <a:extLst>
              <a:ext uri="{FF2B5EF4-FFF2-40B4-BE49-F238E27FC236}">
                <a16:creationId xmlns:a16="http://schemas.microsoft.com/office/drawing/2014/main" id="{72C16066-00C4-D01C-5431-68AA1074DA20}"/>
              </a:ext>
            </a:extLst>
          </p:cNvPr>
          <p:cNvSpPr>
            <a:spLocks noGrp="1"/>
          </p:cNvSpPr>
          <p:nvPr>
            <p:ph type="title" hasCustomPrompt="1"/>
          </p:nvPr>
        </p:nvSpPr>
        <p:spPr>
          <a:xfrm>
            <a:off x="636404" y="730518"/>
            <a:ext cx="4731826" cy="825910"/>
          </a:xfrm>
        </p:spPr>
        <p:txBody>
          <a:bodyPr/>
          <a:lstStyle>
            <a:lvl1pPr>
              <a:defRPr sz="2800">
                <a:solidFill>
                  <a:schemeClr val="bg1"/>
                </a:solidFill>
              </a:defRPr>
            </a:lvl1pPr>
          </a:lstStyle>
          <a:p>
            <a:r>
              <a:rPr lang="en-US" dirty="0"/>
              <a:t>Click to edit Page Title</a:t>
            </a:r>
            <a:endParaRPr lang="en-AU" dirty="0"/>
          </a:p>
        </p:txBody>
      </p:sp>
      <p:sp>
        <p:nvSpPr>
          <p:cNvPr id="10" name="Text Placeholder 16">
            <a:extLst>
              <a:ext uri="{FF2B5EF4-FFF2-40B4-BE49-F238E27FC236}">
                <a16:creationId xmlns:a16="http://schemas.microsoft.com/office/drawing/2014/main" id="{E13DC418-CF62-507E-4CFC-C265935DCA78}"/>
              </a:ext>
            </a:extLst>
          </p:cNvPr>
          <p:cNvSpPr>
            <a:spLocks noGrp="1"/>
          </p:cNvSpPr>
          <p:nvPr>
            <p:ph type="body" sz="quarter" idx="14" hasCustomPrompt="1"/>
          </p:nvPr>
        </p:nvSpPr>
        <p:spPr>
          <a:xfrm>
            <a:off x="636587" y="298601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 (max. 6 per side)</a:t>
            </a:r>
            <a:endParaRPr lang="en-AU" dirty="0"/>
          </a:p>
        </p:txBody>
      </p:sp>
      <p:sp>
        <p:nvSpPr>
          <p:cNvPr id="12" name="Text Placeholder 16">
            <a:extLst>
              <a:ext uri="{FF2B5EF4-FFF2-40B4-BE49-F238E27FC236}">
                <a16:creationId xmlns:a16="http://schemas.microsoft.com/office/drawing/2014/main" id="{32449333-D3E4-A13B-E057-9BBC56EF7AFA}"/>
              </a:ext>
            </a:extLst>
          </p:cNvPr>
          <p:cNvSpPr>
            <a:spLocks noGrp="1"/>
          </p:cNvSpPr>
          <p:nvPr>
            <p:ph type="body" sz="quarter" idx="15" hasCustomPrompt="1"/>
          </p:nvPr>
        </p:nvSpPr>
        <p:spPr>
          <a:xfrm>
            <a:off x="4079489" y="298601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
        <p:nvSpPr>
          <p:cNvPr id="13" name="Text Placeholder 16">
            <a:extLst>
              <a:ext uri="{FF2B5EF4-FFF2-40B4-BE49-F238E27FC236}">
                <a16:creationId xmlns:a16="http://schemas.microsoft.com/office/drawing/2014/main" id="{C82E9DDC-6FF3-2464-2EDF-BC62FC01A514}"/>
              </a:ext>
            </a:extLst>
          </p:cNvPr>
          <p:cNvSpPr>
            <a:spLocks noGrp="1"/>
          </p:cNvSpPr>
          <p:nvPr>
            <p:ph type="body" sz="quarter" idx="16" hasCustomPrompt="1"/>
          </p:nvPr>
        </p:nvSpPr>
        <p:spPr>
          <a:xfrm>
            <a:off x="7522391" y="299189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
        <p:nvSpPr>
          <p:cNvPr id="16" name="Picture Placeholder 15">
            <a:extLst>
              <a:ext uri="{FF2B5EF4-FFF2-40B4-BE49-F238E27FC236}">
                <a16:creationId xmlns:a16="http://schemas.microsoft.com/office/drawing/2014/main" id="{40FFFE99-059D-170D-5B64-244DEAC9FDA7}"/>
              </a:ext>
            </a:extLst>
          </p:cNvPr>
          <p:cNvSpPr>
            <a:spLocks noGrp="1"/>
          </p:cNvSpPr>
          <p:nvPr>
            <p:ph type="pic" sz="quarter" idx="17" hasCustomPrompt="1"/>
          </p:nvPr>
        </p:nvSpPr>
        <p:spPr>
          <a:xfrm>
            <a:off x="6098019" y="-5561"/>
            <a:ext cx="6170182" cy="2282595"/>
          </a:xfrm>
          <a:custGeom>
            <a:avLst/>
            <a:gdLst>
              <a:gd name="connsiteX0" fmla="*/ 0 w 2008188"/>
              <a:gd name="connsiteY0" fmla="*/ 0 h 2008187"/>
              <a:gd name="connsiteX1" fmla="*/ 1673483 w 2008188"/>
              <a:gd name="connsiteY1" fmla="*/ 0 h 2008187"/>
              <a:gd name="connsiteX2" fmla="*/ 2008188 w 2008188"/>
              <a:gd name="connsiteY2" fmla="*/ 334705 h 2008187"/>
              <a:gd name="connsiteX3" fmla="*/ 2008188 w 2008188"/>
              <a:gd name="connsiteY3" fmla="*/ 2008187 h 2008187"/>
              <a:gd name="connsiteX4" fmla="*/ 0 w 2008188"/>
              <a:gd name="connsiteY4" fmla="*/ 2008187 h 2008187"/>
              <a:gd name="connsiteX5" fmla="*/ 0 w 2008188"/>
              <a:gd name="connsiteY5" fmla="*/ 0 h 2008187"/>
              <a:gd name="connsiteX0" fmla="*/ 4482 w 2012670"/>
              <a:gd name="connsiteY0" fmla="*/ 0 h 2008187"/>
              <a:gd name="connsiteX1" fmla="*/ 1677965 w 2012670"/>
              <a:gd name="connsiteY1" fmla="*/ 0 h 2008187"/>
              <a:gd name="connsiteX2" fmla="*/ 2012670 w 2012670"/>
              <a:gd name="connsiteY2" fmla="*/ 334705 h 2008187"/>
              <a:gd name="connsiteX3" fmla="*/ 2012670 w 2012670"/>
              <a:gd name="connsiteY3" fmla="*/ 2008187 h 2008187"/>
              <a:gd name="connsiteX4" fmla="*/ 4482 w 2012670"/>
              <a:gd name="connsiteY4" fmla="*/ 2008187 h 2008187"/>
              <a:gd name="connsiteX5" fmla="*/ 0 w 2012670"/>
              <a:gd name="connsiteY5" fmla="*/ 1614300 h 2008187"/>
              <a:gd name="connsiteX6" fmla="*/ 4482 w 2012670"/>
              <a:gd name="connsiteY6" fmla="*/ 0 h 2008187"/>
              <a:gd name="connsiteX0" fmla="*/ 4482 w 2012670"/>
              <a:gd name="connsiteY0" fmla="*/ 0 h 2012669"/>
              <a:gd name="connsiteX1" fmla="*/ 1677965 w 2012670"/>
              <a:gd name="connsiteY1" fmla="*/ 0 h 2012669"/>
              <a:gd name="connsiteX2" fmla="*/ 2012670 w 2012670"/>
              <a:gd name="connsiteY2" fmla="*/ 334705 h 2012669"/>
              <a:gd name="connsiteX3" fmla="*/ 2012670 w 2012670"/>
              <a:gd name="connsiteY3" fmla="*/ 2008187 h 2012669"/>
              <a:gd name="connsiteX4" fmla="*/ 439270 w 2012670"/>
              <a:gd name="connsiteY4" fmla="*/ 2012669 h 2012669"/>
              <a:gd name="connsiteX5" fmla="*/ 0 w 2012670"/>
              <a:gd name="connsiteY5" fmla="*/ 1614300 h 2012669"/>
              <a:gd name="connsiteX6" fmla="*/ 4482 w 2012670"/>
              <a:gd name="connsiteY6" fmla="*/ 0 h 2012669"/>
              <a:gd name="connsiteX0" fmla="*/ 4482 w 2012670"/>
              <a:gd name="connsiteY0" fmla="*/ 0 h 2012772"/>
              <a:gd name="connsiteX1" fmla="*/ 1677965 w 2012670"/>
              <a:gd name="connsiteY1" fmla="*/ 0 h 2012772"/>
              <a:gd name="connsiteX2" fmla="*/ 2012670 w 2012670"/>
              <a:gd name="connsiteY2" fmla="*/ 334705 h 2012772"/>
              <a:gd name="connsiteX3" fmla="*/ 2012670 w 2012670"/>
              <a:gd name="connsiteY3" fmla="*/ 2008187 h 2012772"/>
              <a:gd name="connsiteX4" fmla="*/ 439270 w 2012670"/>
              <a:gd name="connsiteY4" fmla="*/ 2012669 h 2012772"/>
              <a:gd name="connsiteX5" fmla="*/ 0 w 2012670"/>
              <a:gd name="connsiteY5" fmla="*/ 1614300 h 2012772"/>
              <a:gd name="connsiteX6" fmla="*/ 4482 w 2012670"/>
              <a:gd name="connsiteY6" fmla="*/ 0 h 2012772"/>
              <a:gd name="connsiteX0" fmla="*/ 34679 w 2042867"/>
              <a:gd name="connsiteY0" fmla="*/ 0 h 2012814"/>
              <a:gd name="connsiteX1" fmla="*/ 1708162 w 2042867"/>
              <a:gd name="connsiteY1" fmla="*/ 0 h 2012814"/>
              <a:gd name="connsiteX2" fmla="*/ 2042867 w 2042867"/>
              <a:gd name="connsiteY2" fmla="*/ 334705 h 2012814"/>
              <a:gd name="connsiteX3" fmla="*/ 2042867 w 2042867"/>
              <a:gd name="connsiteY3" fmla="*/ 2008187 h 2012814"/>
              <a:gd name="connsiteX4" fmla="*/ 469467 w 2042867"/>
              <a:gd name="connsiteY4" fmla="*/ 2012669 h 2012814"/>
              <a:gd name="connsiteX5" fmla="*/ 30197 w 2042867"/>
              <a:gd name="connsiteY5" fmla="*/ 1614300 h 2012814"/>
              <a:gd name="connsiteX6" fmla="*/ 34679 w 2042867"/>
              <a:gd name="connsiteY6" fmla="*/ 0 h 2012814"/>
              <a:gd name="connsiteX0" fmla="*/ 4482 w 2012670"/>
              <a:gd name="connsiteY0" fmla="*/ 0 h 2061283"/>
              <a:gd name="connsiteX1" fmla="*/ 1677965 w 2012670"/>
              <a:gd name="connsiteY1" fmla="*/ 0 h 2061283"/>
              <a:gd name="connsiteX2" fmla="*/ 2012670 w 2012670"/>
              <a:gd name="connsiteY2" fmla="*/ 334705 h 2061283"/>
              <a:gd name="connsiteX3" fmla="*/ 2012670 w 2012670"/>
              <a:gd name="connsiteY3" fmla="*/ 2008187 h 2061283"/>
              <a:gd name="connsiteX4" fmla="*/ 439270 w 2012670"/>
              <a:gd name="connsiteY4" fmla="*/ 2012669 h 2061283"/>
              <a:gd name="connsiteX5" fmla="*/ 0 w 2012670"/>
              <a:gd name="connsiteY5" fmla="*/ 1340876 h 2061283"/>
              <a:gd name="connsiteX6" fmla="*/ 4482 w 2012670"/>
              <a:gd name="connsiteY6" fmla="*/ 0 h 2061283"/>
              <a:gd name="connsiteX0" fmla="*/ 4482 w 2012670"/>
              <a:gd name="connsiteY0" fmla="*/ 0 h 2061283"/>
              <a:gd name="connsiteX1" fmla="*/ 1677965 w 2012670"/>
              <a:gd name="connsiteY1" fmla="*/ 0 h 2061283"/>
              <a:gd name="connsiteX2" fmla="*/ 2012670 w 2012670"/>
              <a:gd name="connsiteY2" fmla="*/ 334705 h 2061283"/>
              <a:gd name="connsiteX3" fmla="*/ 2012670 w 2012670"/>
              <a:gd name="connsiteY3" fmla="*/ 2008187 h 2061283"/>
              <a:gd name="connsiteX4" fmla="*/ 439270 w 2012670"/>
              <a:gd name="connsiteY4" fmla="*/ 2012669 h 2061283"/>
              <a:gd name="connsiteX5" fmla="*/ 0 w 2012670"/>
              <a:gd name="connsiteY5" fmla="*/ 1340876 h 2061283"/>
              <a:gd name="connsiteX6" fmla="*/ 4482 w 2012670"/>
              <a:gd name="connsiteY6" fmla="*/ 0 h 2061283"/>
              <a:gd name="connsiteX0" fmla="*/ 4482 w 2012670"/>
              <a:gd name="connsiteY0" fmla="*/ 0 h 2012670"/>
              <a:gd name="connsiteX1" fmla="*/ 1677965 w 2012670"/>
              <a:gd name="connsiteY1" fmla="*/ 0 h 2012670"/>
              <a:gd name="connsiteX2" fmla="*/ 2012670 w 2012670"/>
              <a:gd name="connsiteY2" fmla="*/ 334705 h 2012670"/>
              <a:gd name="connsiteX3" fmla="*/ 2012670 w 2012670"/>
              <a:gd name="connsiteY3" fmla="*/ 2008187 h 2012670"/>
              <a:gd name="connsiteX4" fmla="*/ 439270 w 2012670"/>
              <a:gd name="connsiteY4" fmla="*/ 2012669 h 2012670"/>
              <a:gd name="connsiteX5" fmla="*/ 0 w 2012670"/>
              <a:gd name="connsiteY5" fmla="*/ 1340876 h 2012670"/>
              <a:gd name="connsiteX6" fmla="*/ 4482 w 2012670"/>
              <a:gd name="connsiteY6" fmla="*/ 0 h 2012670"/>
              <a:gd name="connsiteX0" fmla="*/ 4571 w 2012759"/>
              <a:gd name="connsiteY0" fmla="*/ 0 h 2012670"/>
              <a:gd name="connsiteX1" fmla="*/ 1678054 w 2012759"/>
              <a:gd name="connsiteY1" fmla="*/ 0 h 2012670"/>
              <a:gd name="connsiteX2" fmla="*/ 2012759 w 2012759"/>
              <a:gd name="connsiteY2" fmla="*/ 334705 h 2012670"/>
              <a:gd name="connsiteX3" fmla="*/ 2012759 w 2012759"/>
              <a:gd name="connsiteY3" fmla="*/ 2008187 h 2012670"/>
              <a:gd name="connsiteX4" fmla="*/ 439359 w 2012759"/>
              <a:gd name="connsiteY4" fmla="*/ 2012669 h 2012670"/>
              <a:gd name="connsiteX5" fmla="*/ 89 w 2012759"/>
              <a:gd name="connsiteY5" fmla="*/ 1340876 h 2012670"/>
              <a:gd name="connsiteX6" fmla="*/ 4571 w 2012759"/>
              <a:gd name="connsiteY6" fmla="*/ 0 h 2012670"/>
              <a:gd name="connsiteX0" fmla="*/ 4482 w 2012670"/>
              <a:gd name="connsiteY0" fmla="*/ 0 h 2012670"/>
              <a:gd name="connsiteX1" fmla="*/ 1677965 w 2012670"/>
              <a:gd name="connsiteY1" fmla="*/ 0 h 2012670"/>
              <a:gd name="connsiteX2" fmla="*/ 2012670 w 2012670"/>
              <a:gd name="connsiteY2" fmla="*/ 334705 h 2012670"/>
              <a:gd name="connsiteX3" fmla="*/ 2012670 w 2012670"/>
              <a:gd name="connsiteY3" fmla="*/ 2008187 h 2012670"/>
              <a:gd name="connsiteX4" fmla="*/ 690282 w 2012670"/>
              <a:gd name="connsiteY4" fmla="*/ 2012669 h 2012670"/>
              <a:gd name="connsiteX5" fmla="*/ 0 w 2012670"/>
              <a:gd name="connsiteY5" fmla="*/ 1340876 h 2012670"/>
              <a:gd name="connsiteX6" fmla="*/ 4482 w 2012670"/>
              <a:gd name="connsiteY6" fmla="*/ 0 h 2012670"/>
              <a:gd name="connsiteX0" fmla="*/ 4482 w 2012670"/>
              <a:gd name="connsiteY0" fmla="*/ 0 h 2012670"/>
              <a:gd name="connsiteX1" fmla="*/ 1677965 w 2012670"/>
              <a:gd name="connsiteY1" fmla="*/ 0 h 2012670"/>
              <a:gd name="connsiteX2" fmla="*/ 2012670 w 2012670"/>
              <a:gd name="connsiteY2" fmla="*/ 334705 h 2012670"/>
              <a:gd name="connsiteX3" fmla="*/ 2012670 w 2012670"/>
              <a:gd name="connsiteY3" fmla="*/ 2008187 h 2012670"/>
              <a:gd name="connsiteX4" fmla="*/ 690282 w 2012670"/>
              <a:gd name="connsiteY4" fmla="*/ 2012669 h 2012670"/>
              <a:gd name="connsiteX5" fmla="*/ 0 w 2012670"/>
              <a:gd name="connsiteY5" fmla="*/ 1340876 h 2012670"/>
              <a:gd name="connsiteX6" fmla="*/ 4482 w 2012670"/>
              <a:gd name="connsiteY6" fmla="*/ 0 h 2012670"/>
              <a:gd name="connsiteX0" fmla="*/ 4482 w 2012670"/>
              <a:gd name="connsiteY0" fmla="*/ 0 h 2012670"/>
              <a:gd name="connsiteX1" fmla="*/ 2012670 w 2012670"/>
              <a:gd name="connsiteY1" fmla="*/ 334705 h 2012670"/>
              <a:gd name="connsiteX2" fmla="*/ 2012670 w 2012670"/>
              <a:gd name="connsiteY2" fmla="*/ 2008187 h 2012670"/>
              <a:gd name="connsiteX3" fmla="*/ 690282 w 2012670"/>
              <a:gd name="connsiteY3" fmla="*/ 2012669 h 2012670"/>
              <a:gd name="connsiteX4" fmla="*/ 0 w 2012670"/>
              <a:gd name="connsiteY4" fmla="*/ 1340876 h 2012670"/>
              <a:gd name="connsiteX5" fmla="*/ 4482 w 2012670"/>
              <a:gd name="connsiteY5" fmla="*/ 0 h 2012670"/>
              <a:gd name="connsiteX0" fmla="*/ 4482 w 2012670"/>
              <a:gd name="connsiteY0" fmla="*/ 0 h 2012670"/>
              <a:gd name="connsiteX1" fmla="*/ 2008188 w 2012670"/>
              <a:gd name="connsiteY1" fmla="*/ 3011 h 2012670"/>
              <a:gd name="connsiteX2" fmla="*/ 2012670 w 2012670"/>
              <a:gd name="connsiteY2" fmla="*/ 2008187 h 2012670"/>
              <a:gd name="connsiteX3" fmla="*/ 690282 w 2012670"/>
              <a:gd name="connsiteY3" fmla="*/ 2012669 h 2012670"/>
              <a:gd name="connsiteX4" fmla="*/ 0 w 2012670"/>
              <a:gd name="connsiteY4" fmla="*/ 1340876 h 2012670"/>
              <a:gd name="connsiteX5" fmla="*/ 4482 w 2012670"/>
              <a:gd name="connsiteY5" fmla="*/ 0 h 2012670"/>
              <a:gd name="connsiteX0" fmla="*/ 4482 w 3616739"/>
              <a:gd name="connsiteY0" fmla="*/ 4914 h 2017584"/>
              <a:gd name="connsiteX1" fmla="*/ 3616739 w 3616739"/>
              <a:gd name="connsiteY1" fmla="*/ 0 h 2017584"/>
              <a:gd name="connsiteX2" fmla="*/ 2012670 w 3616739"/>
              <a:gd name="connsiteY2" fmla="*/ 2013101 h 2017584"/>
              <a:gd name="connsiteX3" fmla="*/ 690282 w 3616739"/>
              <a:gd name="connsiteY3" fmla="*/ 2017583 h 2017584"/>
              <a:gd name="connsiteX4" fmla="*/ 0 w 3616739"/>
              <a:gd name="connsiteY4" fmla="*/ 1345790 h 2017584"/>
              <a:gd name="connsiteX5" fmla="*/ 4482 w 3616739"/>
              <a:gd name="connsiteY5" fmla="*/ 4914 h 2017584"/>
              <a:gd name="connsiteX0" fmla="*/ 4482 w 3616739"/>
              <a:gd name="connsiteY0" fmla="*/ 4914 h 2063291"/>
              <a:gd name="connsiteX1" fmla="*/ 3616739 w 3616739"/>
              <a:gd name="connsiteY1" fmla="*/ 0 h 2063291"/>
              <a:gd name="connsiteX2" fmla="*/ 3589526 w 3616739"/>
              <a:gd name="connsiteY2" fmla="*/ 2001215 h 2063291"/>
              <a:gd name="connsiteX3" fmla="*/ 690282 w 3616739"/>
              <a:gd name="connsiteY3" fmla="*/ 2017583 h 2063291"/>
              <a:gd name="connsiteX4" fmla="*/ 0 w 3616739"/>
              <a:gd name="connsiteY4" fmla="*/ 1345790 h 2063291"/>
              <a:gd name="connsiteX5" fmla="*/ 4482 w 3616739"/>
              <a:gd name="connsiteY5" fmla="*/ 4914 h 2063291"/>
              <a:gd name="connsiteX0" fmla="*/ 4482 w 3616739"/>
              <a:gd name="connsiteY0" fmla="*/ 4914 h 2062512"/>
              <a:gd name="connsiteX1" fmla="*/ 3616739 w 3616739"/>
              <a:gd name="connsiteY1" fmla="*/ 0 h 2062512"/>
              <a:gd name="connsiteX2" fmla="*/ 3589526 w 3616739"/>
              <a:gd name="connsiteY2" fmla="*/ 2001215 h 2062512"/>
              <a:gd name="connsiteX3" fmla="*/ 690282 w 3616739"/>
              <a:gd name="connsiteY3" fmla="*/ 2017583 h 2062512"/>
              <a:gd name="connsiteX4" fmla="*/ 0 w 3616739"/>
              <a:gd name="connsiteY4" fmla="*/ 1345790 h 2062512"/>
              <a:gd name="connsiteX5" fmla="*/ 4482 w 3616739"/>
              <a:gd name="connsiteY5" fmla="*/ 4914 h 2062512"/>
              <a:gd name="connsiteX0" fmla="*/ 4482 w 3616739"/>
              <a:gd name="connsiteY0" fmla="*/ 4914 h 2017583"/>
              <a:gd name="connsiteX1" fmla="*/ 3616739 w 3616739"/>
              <a:gd name="connsiteY1" fmla="*/ 0 h 2017583"/>
              <a:gd name="connsiteX2" fmla="*/ 3589526 w 3616739"/>
              <a:gd name="connsiteY2" fmla="*/ 2001215 h 2017583"/>
              <a:gd name="connsiteX3" fmla="*/ 690282 w 3616739"/>
              <a:gd name="connsiteY3" fmla="*/ 2017583 h 2017583"/>
              <a:gd name="connsiteX4" fmla="*/ 0 w 3616739"/>
              <a:gd name="connsiteY4" fmla="*/ 1345790 h 2017583"/>
              <a:gd name="connsiteX5" fmla="*/ 4482 w 3616739"/>
              <a:gd name="connsiteY5" fmla="*/ 4914 h 2017583"/>
              <a:gd name="connsiteX0" fmla="*/ 4656 w 3616913"/>
              <a:gd name="connsiteY0" fmla="*/ 4914 h 2017583"/>
              <a:gd name="connsiteX1" fmla="*/ 3616913 w 3616913"/>
              <a:gd name="connsiteY1" fmla="*/ 0 h 2017583"/>
              <a:gd name="connsiteX2" fmla="*/ 3589700 w 3616913"/>
              <a:gd name="connsiteY2" fmla="*/ 2001215 h 2017583"/>
              <a:gd name="connsiteX3" fmla="*/ 690456 w 3616913"/>
              <a:gd name="connsiteY3" fmla="*/ 2017583 h 2017583"/>
              <a:gd name="connsiteX4" fmla="*/ 174 w 3616913"/>
              <a:gd name="connsiteY4" fmla="*/ 1345790 h 2017583"/>
              <a:gd name="connsiteX5" fmla="*/ 4656 w 3616913"/>
              <a:gd name="connsiteY5" fmla="*/ 4914 h 2017583"/>
              <a:gd name="connsiteX0" fmla="*/ 4504 w 3616761"/>
              <a:gd name="connsiteY0" fmla="*/ 4914 h 2017583"/>
              <a:gd name="connsiteX1" fmla="*/ 3616761 w 3616761"/>
              <a:gd name="connsiteY1" fmla="*/ 0 h 2017583"/>
              <a:gd name="connsiteX2" fmla="*/ 3589548 w 3616761"/>
              <a:gd name="connsiteY2" fmla="*/ 2001215 h 2017583"/>
              <a:gd name="connsiteX3" fmla="*/ 690304 w 3616761"/>
              <a:gd name="connsiteY3" fmla="*/ 2017583 h 2017583"/>
              <a:gd name="connsiteX4" fmla="*/ 22 w 3616761"/>
              <a:gd name="connsiteY4" fmla="*/ 1345790 h 2017583"/>
              <a:gd name="connsiteX5" fmla="*/ 4504 w 3616761"/>
              <a:gd name="connsiteY5" fmla="*/ 4914 h 2017583"/>
              <a:gd name="connsiteX0" fmla="*/ 7120 w 3619377"/>
              <a:gd name="connsiteY0" fmla="*/ 4914 h 2017583"/>
              <a:gd name="connsiteX1" fmla="*/ 3619377 w 3619377"/>
              <a:gd name="connsiteY1" fmla="*/ 0 h 2017583"/>
              <a:gd name="connsiteX2" fmla="*/ 3592164 w 3619377"/>
              <a:gd name="connsiteY2" fmla="*/ 2001215 h 2017583"/>
              <a:gd name="connsiteX3" fmla="*/ 692920 w 3619377"/>
              <a:gd name="connsiteY3" fmla="*/ 2017583 h 2017583"/>
              <a:gd name="connsiteX4" fmla="*/ 12 w 3619377"/>
              <a:gd name="connsiteY4" fmla="*/ 1056568 h 2017583"/>
              <a:gd name="connsiteX5" fmla="*/ 7120 w 3619377"/>
              <a:gd name="connsiteY5" fmla="*/ 4914 h 2017583"/>
              <a:gd name="connsiteX0" fmla="*/ 7120 w 3619377"/>
              <a:gd name="connsiteY0" fmla="*/ 4914 h 2017583"/>
              <a:gd name="connsiteX1" fmla="*/ 3619377 w 3619377"/>
              <a:gd name="connsiteY1" fmla="*/ 0 h 2017583"/>
              <a:gd name="connsiteX2" fmla="*/ 3592164 w 3619377"/>
              <a:gd name="connsiteY2" fmla="*/ 2001215 h 2017583"/>
              <a:gd name="connsiteX3" fmla="*/ 692920 w 3619377"/>
              <a:gd name="connsiteY3" fmla="*/ 2017583 h 2017583"/>
              <a:gd name="connsiteX4" fmla="*/ 12 w 3619377"/>
              <a:gd name="connsiteY4" fmla="*/ 1056568 h 2017583"/>
              <a:gd name="connsiteX5" fmla="*/ 7120 w 3619377"/>
              <a:gd name="connsiteY5" fmla="*/ 4914 h 2017583"/>
              <a:gd name="connsiteX0" fmla="*/ 7120 w 3619377"/>
              <a:gd name="connsiteY0" fmla="*/ 4914 h 2017583"/>
              <a:gd name="connsiteX1" fmla="*/ 3619377 w 3619377"/>
              <a:gd name="connsiteY1" fmla="*/ 0 h 2017583"/>
              <a:gd name="connsiteX2" fmla="*/ 3592164 w 3619377"/>
              <a:gd name="connsiteY2" fmla="*/ 2001215 h 2017583"/>
              <a:gd name="connsiteX3" fmla="*/ 692920 w 3619377"/>
              <a:gd name="connsiteY3" fmla="*/ 2017583 h 2017583"/>
              <a:gd name="connsiteX4" fmla="*/ 12 w 3619377"/>
              <a:gd name="connsiteY4" fmla="*/ 1056568 h 2017583"/>
              <a:gd name="connsiteX5" fmla="*/ 7120 w 3619377"/>
              <a:gd name="connsiteY5" fmla="*/ 4914 h 2017583"/>
              <a:gd name="connsiteX0" fmla="*/ 9689 w 3621946"/>
              <a:gd name="connsiteY0" fmla="*/ 4914 h 2017583"/>
              <a:gd name="connsiteX1" fmla="*/ 3621946 w 3621946"/>
              <a:gd name="connsiteY1" fmla="*/ 0 h 2017583"/>
              <a:gd name="connsiteX2" fmla="*/ 3594733 w 3621946"/>
              <a:gd name="connsiteY2" fmla="*/ 2001215 h 2017583"/>
              <a:gd name="connsiteX3" fmla="*/ 695489 w 3621946"/>
              <a:gd name="connsiteY3" fmla="*/ 2017583 h 2017583"/>
              <a:gd name="connsiteX4" fmla="*/ 2581 w 3621946"/>
              <a:gd name="connsiteY4" fmla="*/ 1056568 h 2017583"/>
              <a:gd name="connsiteX5" fmla="*/ 9689 w 3621946"/>
              <a:gd name="connsiteY5" fmla="*/ 4914 h 2017583"/>
              <a:gd name="connsiteX0" fmla="*/ 3473 w 3615730"/>
              <a:gd name="connsiteY0" fmla="*/ 4914 h 2084074"/>
              <a:gd name="connsiteX1" fmla="*/ 3615730 w 3615730"/>
              <a:gd name="connsiteY1" fmla="*/ 0 h 2084074"/>
              <a:gd name="connsiteX2" fmla="*/ 3588517 w 3615730"/>
              <a:gd name="connsiteY2" fmla="*/ 2001215 h 2084074"/>
              <a:gd name="connsiteX3" fmla="*/ 689273 w 3615730"/>
              <a:gd name="connsiteY3" fmla="*/ 2017583 h 2084074"/>
              <a:gd name="connsiteX4" fmla="*/ 4245 w 3615730"/>
              <a:gd name="connsiteY4" fmla="*/ 1064492 h 2084074"/>
              <a:gd name="connsiteX5" fmla="*/ 3473 w 3615730"/>
              <a:gd name="connsiteY5" fmla="*/ 4914 h 2084074"/>
              <a:gd name="connsiteX0" fmla="*/ 3473 w 3615730"/>
              <a:gd name="connsiteY0" fmla="*/ 4914 h 2017678"/>
              <a:gd name="connsiteX1" fmla="*/ 3615730 w 3615730"/>
              <a:gd name="connsiteY1" fmla="*/ 0 h 2017678"/>
              <a:gd name="connsiteX2" fmla="*/ 3588517 w 3615730"/>
              <a:gd name="connsiteY2" fmla="*/ 2001215 h 2017678"/>
              <a:gd name="connsiteX3" fmla="*/ 689273 w 3615730"/>
              <a:gd name="connsiteY3" fmla="*/ 2017583 h 2017678"/>
              <a:gd name="connsiteX4" fmla="*/ 4245 w 3615730"/>
              <a:gd name="connsiteY4" fmla="*/ 1064492 h 2017678"/>
              <a:gd name="connsiteX5" fmla="*/ 3473 w 3615730"/>
              <a:gd name="connsiteY5" fmla="*/ 4914 h 2017678"/>
              <a:gd name="connsiteX0" fmla="*/ 3473 w 3615730"/>
              <a:gd name="connsiteY0" fmla="*/ 4914 h 2017583"/>
              <a:gd name="connsiteX1" fmla="*/ 3615730 w 3615730"/>
              <a:gd name="connsiteY1" fmla="*/ 0 h 2017583"/>
              <a:gd name="connsiteX2" fmla="*/ 3588517 w 3615730"/>
              <a:gd name="connsiteY2" fmla="*/ 2001215 h 2017583"/>
              <a:gd name="connsiteX3" fmla="*/ 689273 w 3615730"/>
              <a:gd name="connsiteY3" fmla="*/ 2017583 h 2017583"/>
              <a:gd name="connsiteX4" fmla="*/ 4245 w 3615730"/>
              <a:gd name="connsiteY4" fmla="*/ 1064492 h 2017583"/>
              <a:gd name="connsiteX5" fmla="*/ 3473 w 3615730"/>
              <a:gd name="connsiteY5" fmla="*/ 4914 h 20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5730" h="2017583">
                <a:moveTo>
                  <a:pt x="3473" y="4914"/>
                </a:moveTo>
                <a:lnTo>
                  <a:pt x="3615730" y="0"/>
                </a:lnTo>
                <a:lnTo>
                  <a:pt x="3588517" y="2001215"/>
                </a:lnTo>
                <a:lnTo>
                  <a:pt x="689273" y="2017583"/>
                </a:lnTo>
                <a:cubicBezTo>
                  <a:pt x="191707" y="2004092"/>
                  <a:pt x="12441" y="1716347"/>
                  <a:pt x="4245" y="1064492"/>
                </a:cubicBezTo>
                <a:cubicBezTo>
                  <a:pt x="-3951" y="412637"/>
                  <a:pt x="1979" y="451873"/>
                  <a:pt x="3473" y="4914"/>
                </a:cubicBezTo>
                <a:close/>
              </a:path>
            </a:pathLst>
          </a:custGeom>
          <a:solidFill>
            <a:srgbClr val="C00000"/>
          </a:solidFill>
        </p:spPr>
        <p:txBody>
          <a:bodyPr/>
          <a:lstStyle>
            <a:lvl1pPr marL="0" indent="0">
              <a:buNone/>
              <a:defRPr>
                <a:solidFill>
                  <a:schemeClr val="bg1"/>
                </a:solidFill>
              </a:defRPr>
            </a:lvl1pPr>
          </a:lstStyle>
          <a:p>
            <a:r>
              <a:rPr lang="en-AU" dirty="0"/>
              <a:t>Insert Image</a:t>
            </a:r>
          </a:p>
        </p:txBody>
      </p:sp>
    </p:spTree>
    <p:extLst>
      <p:ext uri="{BB962C8B-B14F-4D97-AF65-F5344CB8AC3E}">
        <p14:creationId xmlns:p14="http://schemas.microsoft.com/office/powerpoint/2010/main" val="33740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hit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9C156-4409-8231-3D04-3180349008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BC9E4CA5-93FA-85FD-4A8F-8A16FC719C7C}"/>
              </a:ext>
            </a:extLst>
          </p:cNvPr>
          <p:cNvSpPr>
            <a:spLocks noGrp="1"/>
          </p:cNvSpPr>
          <p:nvPr>
            <p:ph type="ftr" sz="quarter" idx="10"/>
          </p:nvPr>
        </p:nvSpPr>
        <p:spPr/>
        <p:txBody>
          <a:bodyPr/>
          <a:lstStyle/>
          <a:p>
            <a:endParaRPr lang="en-AU" dirty="0"/>
          </a:p>
        </p:txBody>
      </p:sp>
      <p:sp>
        <p:nvSpPr>
          <p:cNvPr id="9" name="Text Placeholder 8">
            <a:extLst>
              <a:ext uri="{FF2B5EF4-FFF2-40B4-BE49-F238E27FC236}">
                <a16:creationId xmlns:a16="http://schemas.microsoft.com/office/drawing/2014/main" id="{2B5ED279-A53E-4E1E-580C-5702A220069A}"/>
              </a:ext>
            </a:extLst>
          </p:cNvPr>
          <p:cNvSpPr>
            <a:spLocks noGrp="1"/>
          </p:cNvSpPr>
          <p:nvPr>
            <p:ph type="body" sz="quarter" idx="11" hasCustomPrompt="1"/>
          </p:nvPr>
        </p:nvSpPr>
        <p:spPr>
          <a:xfrm>
            <a:off x="636404" y="3144356"/>
            <a:ext cx="5087937" cy="1445107"/>
          </a:xfrm>
        </p:spPr>
        <p:txBody>
          <a:bodyPr>
            <a:normAutofit/>
          </a:bodyPr>
          <a:lstStyle>
            <a:lvl1pPr marL="0" indent="0">
              <a:buNone/>
              <a:defRPr sz="4400" b="1">
                <a:solidFill>
                  <a:schemeClr val="tx2"/>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Title</a:t>
            </a:r>
            <a:endParaRPr lang="en-AU" dirty="0"/>
          </a:p>
        </p:txBody>
      </p:sp>
      <p:sp>
        <p:nvSpPr>
          <p:cNvPr id="10" name="Text Placeholder 8">
            <a:extLst>
              <a:ext uri="{FF2B5EF4-FFF2-40B4-BE49-F238E27FC236}">
                <a16:creationId xmlns:a16="http://schemas.microsoft.com/office/drawing/2014/main" id="{564D2641-0E7C-094F-BE1B-CF98583823E9}"/>
              </a:ext>
            </a:extLst>
          </p:cNvPr>
          <p:cNvSpPr>
            <a:spLocks noGrp="1"/>
          </p:cNvSpPr>
          <p:nvPr>
            <p:ph type="body" sz="quarter" idx="12" hasCustomPrompt="1"/>
          </p:nvPr>
        </p:nvSpPr>
        <p:spPr>
          <a:xfrm>
            <a:off x="636403" y="2495428"/>
            <a:ext cx="5087937" cy="351370"/>
          </a:xfrm>
        </p:spPr>
        <p:txBody>
          <a:bodyPr>
            <a:normAutofit/>
          </a:bodyPr>
          <a:lstStyle>
            <a:lvl1pPr marL="0" indent="0">
              <a:buNone/>
              <a:defRPr sz="2000" b="1">
                <a:solidFill>
                  <a:schemeClr val="tx2"/>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Subheading</a:t>
            </a:r>
            <a:endParaRPr lang="en-AU" dirty="0"/>
          </a:p>
        </p:txBody>
      </p:sp>
      <p:sp>
        <p:nvSpPr>
          <p:cNvPr id="15" name="Text Placeholder 8">
            <a:extLst>
              <a:ext uri="{FF2B5EF4-FFF2-40B4-BE49-F238E27FC236}">
                <a16:creationId xmlns:a16="http://schemas.microsoft.com/office/drawing/2014/main" id="{CE68E37F-65D0-5E22-DCD4-262FE9515A49}"/>
              </a:ext>
            </a:extLst>
          </p:cNvPr>
          <p:cNvSpPr>
            <a:spLocks noGrp="1"/>
          </p:cNvSpPr>
          <p:nvPr>
            <p:ph type="body" sz="quarter" idx="13" hasCustomPrompt="1"/>
          </p:nvPr>
        </p:nvSpPr>
        <p:spPr>
          <a:xfrm>
            <a:off x="9615948" y="620665"/>
            <a:ext cx="1939649" cy="351370"/>
          </a:xfrm>
        </p:spPr>
        <p:txBody>
          <a:bodyPr>
            <a:normAutofit/>
          </a:bodyPr>
          <a:lstStyle>
            <a:lvl1pPr marL="0" indent="0" algn="r">
              <a:buNone/>
              <a:defRPr sz="1200" b="1">
                <a:solidFill>
                  <a:schemeClr val="tx2"/>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date</a:t>
            </a:r>
            <a:br>
              <a:rPr lang="en-US" dirty="0"/>
            </a:br>
            <a:r>
              <a:rPr lang="en-US" dirty="0" err="1"/>
              <a:t>Eg.</a:t>
            </a:r>
            <a:r>
              <a:rPr lang="en-US" dirty="0"/>
              <a:t> 23 January 2023</a:t>
            </a:r>
            <a:endParaRPr lang="en-AU" dirty="0"/>
          </a:p>
        </p:txBody>
      </p:sp>
      <p:pic>
        <p:nvPicPr>
          <p:cNvPr id="4" name="Picture 3">
            <a:extLst>
              <a:ext uri="{FF2B5EF4-FFF2-40B4-BE49-F238E27FC236}">
                <a16:creationId xmlns:a16="http://schemas.microsoft.com/office/drawing/2014/main" id="{B625A3DB-9413-3572-4EBE-2C339BA2BA8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57746"/>
            <a:ext cx="3745284" cy="672400"/>
          </a:xfrm>
          <a:prstGeom prst="rect">
            <a:avLst/>
          </a:prstGeom>
        </p:spPr>
      </p:pic>
    </p:spTree>
    <p:extLst>
      <p:ext uri="{BB962C8B-B14F-4D97-AF65-F5344CB8AC3E}">
        <p14:creationId xmlns:p14="http://schemas.microsoft.com/office/powerpoint/2010/main" val="1140395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D3A22A1A-6967-8F7E-8864-306EA793FBF3}"/>
              </a:ext>
            </a:extLst>
          </p:cNvPr>
          <p:cNvSpPr>
            <a:spLocks noGrp="1"/>
          </p:cNvSpPr>
          <p:nvPr>
            <p:ph type="pic" sz="quarter" idx="21" hasCustomPrompt="1"/>
          </p:nvPr>
        </p:nvSpPr>
        <p:spPr>
          <a:xfrm>
            <a:off x="3935896" y="0"/>
            <a:ext cx="8256104" cy="6858000"/>
          </a:xfrm>
          <a:solidFill>
            <a:schemeClr val="accent2"/>
          </a:solidFill>
          <a:ln>
            <a:noFill/>
          </a:ln>
        </p:spPr>
        <p:txBody>
          <a:bodyPr/>
          <a:lstStyle>
            <a:lvl1pPr marL="0" indent="0">
              <a:buNone/>
              <a:defRPr>
                <a:solidFill>
                  <a:schemeClr val="bg1"/>
                </a:solidFill>
              </a:defRPr>
            </a:lvl1pPr>
          </a:lstStyle>
          <a:p>
            <a:r>
              <a:rPr lang="en-AU" dirty="0"/>
              <a:t>Click to insert image</a:t>
            </a:r>
          </a:p>
        </p:txBody>
      </p:sp>
      <p:sp>
        <p:nvSpPr>
          <p:cNvPr id="3" name="Footer Placeholder 2">
            <a:extLst>
              <a:ext uri="{FF2B5EF4-FFF2-40B4-BE49-F238E27FC236}">
                <a16:creationId xmlns:a16="http://schemas.microsoft.com/office/drawing/2014/main" id="{1709FE7B-E2D7-A83D-9AA6-98E9CEFA4E55}"/>
              </a:ext>
            </a:extLst>
          </p:cNvPr>
          <p:cNvSpPr>
            <a:spLocks noGrp="1"/>
          </p:cNvSpPr>
          <p:nvPr>
            <p:ph type="ftr" sz="quarter" idx="10"/>
          </p:nvPr>
        </p:nvSpPr>
        <p:spPr/>
        <p:txBody>
          <a:bodyPr/>
          <a:lstStyle/>
          <a:p>
            <a:endParaRPr lang="en-AU" dirty="0"/>
          </a:p>
        </p:txBody>
      </p:sp>
      <p:sp>
        <p:nvSpPr>
          <p:cNvPr id="26" name="Rectangle: Single Corner Rounded 25">
            <a:extLst>
              <a:ext uri="{FF2B5EF4-FFF2-40B4-BE49-F238E27FC236}">
                <a16:creationId xmlns:a16="http://schemas.microsoft.com/office/drawing/2014/main" id="{6D939F3D-2381-8BAE-FA86-67B91B703567}"/>
              </a:ext>
            </a:extLst>
          </p:cNvPr>
          <p:cNvSpPr/>
          <p:nvPr userDrawn="1"/>
        </p:nvSpPr>
        <p:spPr>
          <a:xfrm flipV="1">
            <a:off x="-19610" y="-2"/>
            <a:ext cx="3955506" cy="6858001"/>
          </a:xfrm>
          <a:prstGeom prst="round1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12">
            <a:extLst>
              <a:ext uri="{FF2B5EF4-FFF2-40B4-BE49-F238E27FC236}">
                <a16:creationId xmlns:a16="http://schemas.microsoft.com/office/drawing/2014/main" id="{667CA8F0-789E-908D-F831-19CF797D4781}"/>
              </a:ext>
            </a:extLst>
          </p:cNvPr>
          <p:cNvSpPr>
            <a:spLocks noGrp="1"/>
          </p:cNvSpPr>
          <p:nvPr>
            <p:ph type="body" sz="quarter" idx="20" hasCustomPrompt="1"/>
          </p:nvPr>
        </p:nvSpPr>
        <p:spPr>
          <a:xfrm>
            <a:off x="342443" y="1823887"/>
            <a:ext cx="3219741" cy="2477770"/>
          </a:xfrm>
        </p:spPr>
        <p:txBody>
          <a:bodyPr anchor="ctr">
            <a:normAutofit/>
          </a:bodyPr>
          <a:lstStyle>
            <a:lvl1pPr marL="0" indent="0" algn="ctr">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a:t>
            </a:r>
            <a:br>
              <a:rPr lang="en-US" dirty="0"/>
            </a:br>
            <a:r>
              <a:rPr lang="en-US" dirty="0"/>
              <a:t>(once text is added move quote marks to sit above and below, set to 66pt)</a:t>
            </a:r>
            <a:endParaRPr lang="en-AU" dirty="0"/>
          </a:p>
        </p:txBody>
      </p:sp>
      <p:sp>
        <p:nvSpPr>
          <p:cNvPr id="27" name="Text Placeholder 12">
            <a:extLst>
              <a:ext uri="{FF2B5EF4-FFF2-40B4-BE49-F238E27FC236}">
                <a16:creationId xmlns:a16="http://schemas.microsoft.com/office/drawing/2014/main" id="{CC8A20DA-10AE-8C4C-BBE5-9D0DCE35C492}"/>
              </a:ext>
            </a:extLst>
          </p:cNvPr>
          <p:cNvSpPr>
            <a:spLocks noGrp="1"/>
          </p:cNvSpPr>
          <p:nvPr>
            <p:ph type="body" sz="quarter" idx="22" hasCustomPrompt="1"/>
          </p:nvPr>
        </p:nvSpPr>
        <p:spPr>
          <a:xfrm>
            <a:off x="382199" y="1928192"/>
            <a:ext cx="456663" cy="373491"/>
          </a:xfrm>
        </p:spPr>
        <p:txBody>
          <a:bodyPr anchor="t">
            <a:normAutofit/>
          </a:bodyPr>
          <a:lstStyle>
            <a:lvl1pPr marL="0" indent="0" algn="l">
              <a:buNone/>
              <a:defRPr sz="6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endParaRPr lang="en-AU" dirty="0"/>
          </a:p>
        </p:txBody>
      </p:sp>
      <p:sp>
        <p:nvSpPr>
          <p:cNvPr id="28" name="Text Placeholder 12">
            <a:extLst>
              <a:ext uri="{FF2B5EF4-FFF2-40B4-BE49-F238E27FC236}">
                <a16:creationId xmlns:a16="http://schemas.microsoft.com/office/drawing/2014/main" id="{6252B2F9-55AC-7978-FFCE-45C153038EAD}"/>
              </a:ext>
            </a:extLst>
          </p:cNvPr>
          <p:cNvSpPr>
            <a:spLocks noGrp="1"/>
          </p:cNvSpPr>
          <p:nvPr>
            <p:ph type="body" sz="quarter" idx="23" hasCustomPrompt="1"/>
          </p:nvPr>
        </p:nvSpPr>
        <p:spPr>
          <a:xfrm>
            <a:off x="3153230" y="3741421"/>
            <a:ext cx="456663" cy="373491"/>
          </a:xfrm>
        </p:spPr>
        <p:txBody>
          <a:bodyPr anchor="t">
            <a:normAutofit/>
          </a:bodyPr>
          <a:lstStyle>
            <a:lvl1pPr marL="0" indent="0" algn="l">
              <a:buNone/>
              <a:defRPr sz="6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endParaRPr lang="en-AU" dirty="0"/>
          </a:p>
        </p:txBody>
      </p:sp>
      <p:pic>
        <p:nvPicPr>
          <p:cNvPr id="30" name="Picture 29">
            <a:extLst>
              <a:ext uri="{FF2B5EF4-FFF2-40B4-BE49-F238E27FC236}">
                <a16:creationId xmlns:a16="http://schemas.microsoft.com/office/drawing/2014/main" id="{190B8166-7105-DA12-69EB-5F78F43F58C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flipH="1">
            <a:off x="-134636" y="4372890"/>
            <a:ext cx="2019095" cy="2485110"/>
          </a:xfrm>
          <a:prstGeom prst="rect">
            <a:avLst/>
          </a:prstGeom>
        </p:spPr>
      </p:pic>
      <p:cxnSp>
        <p:nvCxnSpPr>
          <p:cNvPr id="31" name="Straight Connector 30">
            <a:extLst>
              <a:ext uri="{FF2B5EF4-FFF2-40B4-BE49-F238E27FC236}">
                <a16:creationId xmlns:a16="http://schemas.microsoft.com/office/drawing/2014/main" id="{2CA189FB-FDD2-ADB9-2FC8-4CFF94C0FED2}"/>
              </a:ext>
            </a:extLst>
          </p:cNvPr>
          <p:cNvCxnSpPr>
            <a:cxnSpLocks/>
          </p:cNvCxnSpPr>
          <p:nvPr userDrawn="1"/>
        </p:nvCxnSpPr>
        <p:spPr>
          <a:xfrm>
            <a:off x="636404" y="6253316"/>
            <a:ext cx="109191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837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nbang_Presentation Title (Blue) Slide">
    <p:bg>
      <p:bgRef idx="1001">
        <a:schemeClr val="bg2"/>
      </p:bgRef>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BC9E4CA5-93FA-85FD-4A8F-8A16FC719C7C}"/>
              </a:ext>
            </a:extLst>
          </p:cNvPr>
          <p:cNvSpPr>
            <a:spLocks noGrp="1"/>
          </p:cNvSpPr>
          <p:nvPr>
            <p:ph type="ftr" sz="quarter" idx="10"/>
          </p:nvPr>
        </p:nvSpPr>
        <p:spPr/>
        <p:txBody>
          <a:bodyPr/>
          <a:lstStyle/>
          <a:p>
            <a:endParaRPr lang="en-AU" dirty="0"/>
          </a:p>
        </p:txBody>
      </p:sp>
      <p:sp>
        <p:nvSpPr>
          <p:cNvPr id="9" name="Text Placeholder 8">
            <a:extLst>
              <a:ext uri="{FF2B5EF4-FFF2-40B4-BE49-F238E27FC236}">
                <a16:creationId xmlns:a16="http://schemas.microsoft.com/office/drawing/2014/main" id="{2B5ED279-A53E-4E1E-580C-5702A220069A}"/>
              </a:ext>
            </a:extLst>
          </p:cNvPr>
          <p:cNvSpPr>
            <a:spLocks noGrp="1"/>
          </p:cNvSpPr>
          <p:nvPr>
            <p:ph type="body" sz="quarter" idx="11" hasCustomPrompt="1"/>
          </p:nvPr>
        </p:nvSpPr>
        <p:spPr>
          <a:xfrm>
            <a:off x="636404" y="3144356"/>
            <a:ext cx="5087937" cy="1445107"/>
          </a:xfrm>
        </p:spPr>
        <p:txBody>
          <a:bodyPr>
            <a:normAutofit/>
          </a:bodyPr>
          <a:lstStyle>
            <a:lvl1pPr marL="0" indent="0">
              <a:buNone/>
              <a:defRPr sz="44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Title</a:t>
            </a:r>
            <a:endParaRPr lang="en-AU" dirty="0"/>
          </a:p>
        </p:txBody>
      </p:sp>
      <p:sp>
        <p:nvSpPr>
          <p:cNvPr id="10" name="Text Placeholder 8">
            <a:extLst>
              <a:ext uri="{FF2B5EF4-FFF2-40B4-BE49-F238E27FC236}">
                <a16:creationId xmlns:a16="http://schemas.microsoft.com/office/drawing/2014/main" id="{564D2641-0E7C-094F-BE1B-CF98583823E9}"/>
              </a:ext>
            </a:extLst>
          </p:cNvPr>
          <p:cNvSpPr>
            <a:spLocks noGrp="1"/>
          </p:cNvSpPr>
          <p:nvPr>
            <p:ph type="body" sz="quarter" idx="12" hasCustomPrompt="1"/>
          </p:nvPr>
        </p:nvSpPr>
        <p:spPr>
          <a:xfrm>
            <a:off x="636403" y="2495428"/>
            <a:ext cx="5087937" cy="351370"/>
          </a:xfrm>
        </p:spPr>
        <p:txBody>
          <a:bodyPr>
            <a:normAutofit/>
          </a:bodyPr>
          <a:lstStyle>
            <a:lvl1pPr marL="0" indent="0">
              <a:buNone/>
              <a:defRPr sz="20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Subheading</a:t>
            </a:r>
            <a:endParaRPr lang="en-AU" dirty="0"/>
          </a:p>
        </p:txBody>
      </p:sp>
      <p:sp>
        <p:nvSpPr>
          <p:cNvPr id="15" name="Text Placeholder 8">
            <a:extLst>
              <a:ext uri="{FF2B5EF4-FFF2-40B4-BE49-F238E27FC236}">
                <a16:creationId xmlns:a16="http://schemas.microsoft.com/office/drawing/2014/main" id="{CE68E37F-65D0-5E22-DCD4-262FE9515A49}"/>
              </a:ext>
            </a:extLst>
          </p:cNvPr>
          <p:cNvSpPr>
            <a:spLocks noGrp="1"/>
          </p:cNvSpPr>
          <p:nvPr>
            <p:ph type="body" sz="quarter" idx="13" hasCustomPrompt="1"/>
          </p:nvPr>
        </p:nvSpPr>
        <p:spPr>
          <a:xfrm>
            <a:off x="9615948" y="620665"/>
            <a:ext cx="1939649" cy="351370"/>
          </a:xfrm>
        </p:spPr>
        <p:txBody>
          <a:bodyPr>
            <a:normAutofit/>
          </a:bodyPr>
          <a:lstStyle>
            <a:lvl1pPr marL="0" indent="0" algn="r">
              <a:buNone/>
              <a:defRPr sz="12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date</a:t>
            </a:r>
            <a:br>
              <a:rPr lang="en-US" dirty="0"/>
            </a:br>
            <a:r>
              <a:rPr lang="en-US" dirty="0" err="1"/>
              <a:t>Eg.</a:t>
            </a:r>
            <a:r>
              <a:rPr lang="en-US" dirty="0"/>
              <a:t> 23 January 2023</a:t>
            </a:r>
            <a:endParaRPr lang="en-AU"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293691" y="1300605"/>
            <a:ext cx="4892767" cy="5549082"/>
          </a:xfrm>
          <a:prstGeom prst="rect">
            <a:avLst/>
          </a:prstGeom>
        </p:spPr>
      </p:pic>
      <p:pic>
        <p:nvPicPr>
          <p:cNvPr id="11" name="Picture 10">
            <a:extLst>
              <a:ext uri="{FF2B5EF4-FFF2-40B4-BE49-F238E27FC236}">
                <a16:creationId xmlns:a16="http://schemas.microsoft.com/office/drawing/2014/main" id="{F3A28D6F-BC2C-7F19-5B81-20AD45454BF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60150"/>
            <a:ext cx="3745284" cy="672400"/>
          </a:xfrm>
          <a:prstGeom prst="rect">
            <a:avLst/>
          </a:prstGeom>
        </p:spPr>
      </p:pic>
    </p:spTree>
    <p:extLst>
      <p:ext uri="{BB962C8B-B14F-4D97-AF65-F5344CB8AC3E}">
        <p14:creationId xmlns:p14="http://schemas.microsoft.com/office/powerpoint/2010/main" val="6279285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nbang_Section Title Slide">
    <p:bg>
      <p:bgPr>
        <a:solidFill>
          <a:srgbClr val="61A09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E08C26-ADB5-37D4-5130-75C8232E0902}"/>
              </a:ext>
            </a:extLst>
          </p:cNvPr>
          <p:cNvSpPr>
            <a:spLocks noGrp="1"/>
          </p:cNvSpPr>
          <p:nvPr>
            <p:ph type="ftr" sz="quarter" idx="10"/>
          </p:nvPr>
        </p:nvSpPr>
        <p:spPr/>
        <p:txBody>
          <a:bodyPr/>
          <a:lstStyle/>
          <a:p>
            <a:endParaRPr lang="en-AU" dirty="0"/>
          </a:p>
        </p:txBody>
      </p:sp>
      <p:sp>
        <p:nvSpPr>
          <p:cNvPr id="5" name="Text Placeholder 8">
            <a:extLst>
              <a:ext uri="{FF2B5EF4-FFF2-40B4-BE49-F238E27FC236}">
                <a16:creationId xmlns:a16="http://schemas.microsoft.com/office/drawing/2014/main" id="{A0A7C781-627F-DD32-ACF3-571B4E52586E}"/>
              </a:ext>
            </a:extLst>
          </p:cNvPr>
          <p:cNvSpPr>
            <a:spLocks noGrp="1"/>
          </p:cNvSpPr>
          <p:nvPr>
            <p:ph type="body" sz="quarter" idx="11" hasCustomPrompt="1"/>
          </p:nvPr>
        </p:nvSpPr>
        <p:spPr>
          <a:xfrm>
            <a:off x="636404" y="2706446"/>
            <a:ext cx="4114801" cy="1445107"/>
          </a:xfrm>
        </p:spPr>
        <p:txBody>
          <a:bodyPr>
            <a:normAutofit/>
          </a:bodyPr>
          <a:lstStyle>
            <a:lvl1pPr marL="0" indent="0">
              <a:buNone/>
              <a:defRPr sz="3600" b="1">
                <a:solidFill>
                  <a:srgbClr val="000000"/>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Section Title</a:t>
            </a:r>
            <a:endParaRPr lang="en-AU"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0800000">
            <a:off x="7619996" y="0"/>
            <a:ext cx="7109255" cy="6858000"/>
          </a:xfrm>
          <a:prstGeom prst="rect">
            <a:avLst/>
          </a:prstGeom>
        </p:spPr>
      </p:pic>
      <p:pic>
        <p:nvPicPr>
          <p:cNvPr id="8" name="Picture 7">
            <a:extLst>
              <a:ext uri="{FF2B5EF4-FFF2-40B4-BE49-F238E27FC236}">
                <a16:creationId xmlns:a16="http://schemas.microsoft.com/office/drawing/2014/main" id="{B625A3DB-9413-3572-4EBE-2C339BA2BA8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57746"/>
            <a:ext cx="3745284" cy="672400"/>
          </a:xfrm>
          <a:prstGeom prst="rect">
            <a:avLst/>
          </a:prstGeom>
        </p:spPr>
      </p:pic>
    </p:spTree>
    <p:extLst>
      <p:ext uri="{BB962C8B-B14F-4D97-AF65-F5344CB8AC3E}">
        <p14:creationId xmlns:p14="http://schemas.microsoft.com/office/powerpoint/2010/main" val="1347307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nbang_Acknowledgement of Country Slide_1">
    <p:bg>
      <p:bgPr>
        <a:solidFill>
          <a:srgbClr val="AD2F3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585123-5BFE-1C64-FE88-2AF527645E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134945" y="-18288"/>
            <a:ext cx="8063152" cy="6876288"/>
          </a:xfrm>
          <a:prstGeom prst="rect">
            <a:avLst/>
          </a:prstGeom>
        </p:spPr>
      </p:pic>
      <p:sp>
        <p:nvSpPr>
          <p:cNvPr id="5" name="TextBox 4">
            <a:extLst>
              <a:ext uri="{FF2B5EF4-FFF2-40B4-BE49-F238E27FC236}">
                <a16:creationId xmlns:a16="http://schemas.microsoft.com/office/drawing/2014/main" id="{4FAB6B3C-CFBD-0D60-94B1-1C2FFA55B0F3}"/>
              </a:ext>
            </a:extLst>
          </p:cNvPr>
          <p:cNvSpPr txBox="1"/>
          <p:nvPr userDrawn="1"/>
        </p:nvSpPr>
        <p:spPr>
          <a:xfrm>
            <a:off x="636402" y="3056953"/>
            <a:ext cx="4022683" cy="1105431"/>
          </a:xfrm>
          <a:prstGeom prst="rect">
            <a:avLst/>
          </a:prstGeom>
          <a:noFill/>
        </p:spPr>
        <p:txBody>
          <a:bodyPr wrap="square" rtlCol="0">
            <a:spAutoFit/>
          </a:bodyPr>
          <a:lstStyle/>
          <a:p>
            <a:pPr algn="ctr">
              <a:lnSpc>
                <a:spcPts val="1260"/>
              </a:lnSpc>
              <a:spcAft>
                <a:spcPts val="600"/>
              </a:spcAft>
            </a:pPr>
            <a:r>
              <a:rPr lang="en-AU" sz="2000" b="1" dirty="0">
                <a:solidFill>
                  <a:schemeClr val="bg1"/>
                </a:solidFill>
              </a:rPr>
              <a:t>Acknowledgement of Country</a:t>
            </a:r>
          </a:p>
          <a:p>
            <a:pPr algn="ctr">
              <a:lnSpc>
                <a:spcPct val="100000"/>
              </a:lnSpc>
              <a:spcAft>
                <a:spcPts val="0"/>
              </a:spcAft>
            </a:pPr>
            <a:r>
              <a:rPr lang="en-AU" sz="1000" b="0" dirty="0">
                <a:solidFill>
                  <a:schemeClr val="bg1"/>
                </a:solidFill>
              </a:rPr>
              <a:t>NEMA acknowledges the Traditional Owners and Custodians across Australia. We pay respect to Elders,</a:t>
            </a:r>
            <a:r>
              <a:rPr lang="en-AU" sz="1000" b="0" baseline="0" dirty="0">
                <a:solidFill>
                  <a:schemeClr val="bg1"/>
                </a:solidFill>
              </a:rPr>
              <a:t> past, present and emerging, and their deep knowledge of and connection to Country. We celebrate the diversity of First Nations people and their wisdom of disaster, recovery and renewal.</a:t>
            </a:r>
            <a:r>
              <a:rPr lang="en-AU" sz="1000" b="0" dirty="0">
                <a:solidFill>
                  <a:schemeClr val="bg1"/>
                </a:solidFill>
              </a:rPr>
              <a:t> </a:t>
            </a:r>
          </a:p>
        </p:txBody>
      </p:sp>
      <p:pic>
        <p:nvPicPr>
          <p:cNvPr id="11" name="Picture 10">
            <a:extLst>
              <a:ext uri="{FF2B5EF4-FFF2-40B4-BE49-F238E27FC236}">
                <a16:creationId xmlns:a16="http://schemas.microsoft.com/office/drawing/2014/main" id="{F3A28D6F-BC2C-7F19-5B81-20AD45454BF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60150"/>
            <a:ext cx="3745284" cy="672400"/>
          </a:xfrm>
          <a:prstGeom prst="rect">
            <a:avLst/>
          </a:prstGeom>
        </p:spPr>
      </p:pic>
    </p:spTree>
    <p:extLst>
      <p:ext uri="{BB962C8B-B14F-4D97-AF65-F5344CB8AC3E}">
        <p14:creationId xmlns:p14="http://schemas.microsoft.com/office/powerpoint/2010/main" val="13492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nbang_Acknowledgement of Country Slide_2">
    <p:bg>
      <p:bgPr>
        <a:solidFill>
          <a:srgbClr val="E0931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585123-5BFE-1C64-FE88-2AF527645E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381687" y="-18287"/>
            <a:ext cx="7816409" cy="6876288"/>
          </a:xfrm>
          <a:prstGeom prst="rect">
            <a:avLst/>
          </a:prstGeom>
        </p:spPr>
      </p:pic>
      <p:sp>
        <p:nvSpPr>
          <p:cNvPr id="5" name="TextBox 4">
            <a:extLst>
              <a:ext uri="{FF2B5EF4-FFF2-40B4-BE49-F238E27FC236}">
                <a16:creationId xmlns:a16="http://schemas.microsoft.com/office/drawing/2014/main" id="{4FAB6B3C-CFBD-0D60-94B1-1C2FFA55B0F3}"/>
              </a:ext>
            </a:extLst>
          </p:cNvPr>
          <p:cNvSpPr txBox="1"/>
          <p:nvPr userDrawn="1"/>
        </p:nvSpPr>
        <p:spPr>
          <a:xfrm>
            <a:off x="636402" y="3056953"/>
            <a:ext cx="4022683" cy="1105431"/>
          </a:xfrm>
          <a:prstGeom prst="rect">
            <a:avLst/>
          </a:prstGeom>
          <a:noFill/>
        </p:spPr>
        <p:txBody>
          <a:bodyPr wrap="square" rtlCol="0">
            <a:spAutoFit/>
          </a:bodyPr>
          <a:lstStyle/>
          <a:p>
            <a:pPr algn="ctr">
              <a:lnSpc>
                <a:spcPts val="1260"/>
              </a:lnSpc>
              <a:spcAft>
                <a:spcPts val="600"/>
              </a:spcAft>
            </a:pPr>
            <a:r>
              <a:rPr lang="en-AU" sz="2000" b="1" dirty="0">
                <a:solidFill>
                  <a:srgbClr val="000000"/>
                </a:solidFill>
              </a:rPr>
              <a:t>Acknowledgement of Country</a:t>
            </a:r>
          </a:p>
          <a:p>
            <a:pPr algn="ctr">
              <a:lnSpc>
                <a:spcPct val="100000"/>
              </a:lnSpc>
              <a:spcAft>
                <a:spcPts val="0"/>
              </a:spcAft>
            </a:pPr>
            <a:r>
              <a:rPr lang="en-AU" sz="1000" b="0" dirty="0">
                <a:solidFill>
                  <a:srgbClr val="000000"/>
                </a:solidFill>
              </a:rPr>
              <a:t>NEMA acknowledges the Traditional Owners and Custodians across Australia. We pay respect to Elders,</a:t>
            </a:r>
            <a:r>
              <a:rPr lang="en-AU" sz="1000" b="0" baseline="0" dirty="0">
                <a:solidFill>
                  <a:srgbClr val="000000"/>
                </a:solidFill>
              </a:rPr>
              <a:t> past, present and emerging, and their deep knowledge of and connection to Country. We celebrate the diversity of First Nations people and their wisdom of disaster, recovery and renewal.</a:t>
            </a:r>
            <a:r>
              <a:rPr lang="en-AU" sz="1000" b="0" dirty="0">
                <a:solidFill>
                  <a:srgbClr val="000000"/>
                </a:solidFill>
              </a:rPr>
              <a:t> </a:t>
            </a:r>
          </a:p>
        </p:txBody>
      </p:sp>
      <p:pic>
        <p:nvPicPr>
          <p:cNvPr id="10" name="Picture 9">
            <a:extLst>
              <a:ext uri="{FF2B5EF4-FFF2-40B4-BE49-F238E27FC236}">
                <a16:creationId xmlns:a16="http://schemas.microsoft.com/office/drawing/2014/main" id="{B625A3DB-9413-3572-4EBE-2C339BA2BA8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57746"/>
            <a:ext cx="3745284" cy="672400"/>
          </a:xfrm>
          <a:prstGeom prst="rect">
            <a:avLst/>
          </a:prstGeom>
        </p:spPr>
      </p:pic>
    </p:spTree>
    <p:extLst>
      <p:ext uri="{BB962C8B-B14F-4D97-AF65-F5344CB8AC3E}">
        <p14:creationId xmlns:p14="http://schemas.microsoft.com/office/powerpoint/2010/main" val="277243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tistics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66825F9-B204-DF47-07F9-EB640B7A1B66}"/>
              </a:ext>
            </a:extLst>
          </p:cNvPr>
          <p:cNvSpPr/>
          <p:nvPr userDrawn="1"/>
        </p:nvSpPr>
        <p:spPr>
          <a:xfrm>
            <a:off x="7543800" y="0"/>
            <a:ext cx="4648200" cy="6858000"/>
          </a:xfrm>
          <a:prstGeom prst="rect">
            <a:avLst/>
          </a:prstGeom>
          <a:solidFill>
            <a:srgbClr val="875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307284" y="591057"/>
            <a:ext cx="4890812" cy="6266944"/>
          </a:xfrm>
          <a:prstGeom prst="rect">
            <a:avLst/>
          </a:prstGeom>
        </p:spPr>
      </p:pic>
      <p:sp>
        <p:nvSpPr>
          <p:cNvPr id="3" name="Footer Placeholder 2">
            <a:extLst>
              <a:ext uri="{FF2B5EF4-FFF2-40B4-BE49-F238E27FC236}">
                <a16:creationId xmlns:a16="http://schemas.microsoft.com/office/drawing/2014/main" id="{B2E0D172-784F-AA68-F82F-463A2F48D39B}"/>
              </a:ext>
            </a:extLst>
          </p:cNvPr>
          <p:cNvSpPr>
            <a:spLocks noGrp="1"/>
          </p:cNvSpPr>
          <p:nvPr>
            <p:ph type="ftr" sz="quarter" idx="10"/>
          </p:nvPr>
        </p:nvSpPr>
        <p:spPr/>
        <p:txBody>
          <a:bodyPr/>
          <a:lstStyle/>
          <a:p>
            <a:endParaRPr lang="en-AU" dirty="0"/>
          </a:p>
        </p:txBody>
      </p:sp>
      <p:sp>
        <p:nvSpPr>
          <p:cNvPr id="6" name="Title 1">
            <a:extLst>
              <a:ext uri="{FF2B5EF4-FFF2-40B4-BE49-F238E27FC236}">
                <a16:creationId xmlns:a16="http://schemas.microsoft.com/office/drawing/2014/main" id="{B7B79516-B5E7-C61C-7D36-DE5F0314E548}"/>
              </a:ext>
            </a:extLst>
          </p:cNvPr>
          <p:cNvSpPr>
            <a:spLocks noGrp="1"/>
          </p:cNvSpPr>
          <p:nvPr>
            <p:ph type="title" hasCustomPrompt="1"/>
          </p:nvPr>
        </p:nvSpPr>
        <p:spPr>
          <a:xfrm>
            <a:off x="636404" y="1150502"/>
            <a:ext cx="4731826" cy="825910"/>
          </a:xfrm>
        </p:spPr>
        <p:txBody>
          <a:bodyPr/>
          <a:lstStyle>
            <a:lvl1pPr>
              <a:defRPr sz="2800">
                <a:solidFill>
                  <a:srgbClr val="000000"/>
                </a:solidFill>
              </a:defRPr>
            </a:lvl1pPr>
          </a:lstStyle>
          <a:p>
            <a:r>
              <a:rPr lang="en-US" dirty="0"/>
              <a:t>Click to edit Page Title</a:t>
            </a:r>
            <a:endParaRPr lang="en-AU" dirty="0"/>
          </a:p>
        </p:txBody>
      </p:sp>
      <p:sp>
        <p:nvSpPr>
          <p:cNvPr id="7" name="Text Placeholder 8">
            <a:extLst>
              <a:ext uri="{FF2B5EF4-FFF2-40B4-BE49-F238E27FC236}">
                <a16:creationId xmlns:a16="http://schemas.microsoft.com/office/drawing/2014/main" id="{1975B582-7D07-84B7-270D-9D498370CA04}"/>
              </a:ext>
            </a:extLst>
          </p:cNvPr>
          <p:cNvSpPr>
            <a:spLocks noGrp="1"/>
          </p:cNvSpPr>
          <p:nvPr>
            <p:ph type="body" sz="quarter" idx="13" hasCustomPrompt="1"/>
          </p:nvPr>
        </p:nvSpPr>
        <p:spPr>
          <a:xfrm>
            <a:off x="636587" y="2113445"/>
            <a:ext cx="4731826" cy="825910"/>
          </a:xfrm>
        </p:spPr>
        <p:txBody>
          <a:bodyPr>
            <a:normAutofit/>
          </a:bodyPr>
          <a:lstStyle>
            <a:lvl1pPr marL="0" indent="0">
              <a:buNone/>
              <a:defRPr sz="1400" b="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AU" sz="1800" dirty="0"/>
              <a:t>Click to add body text paragraph</a:t>
            </a:r>
            <a:endParaRPr lang="en-AU" dirty="0"/>
          </a:p>
        </p:txBody>
      </p:sp>
      <p:sp>
        <p:nvSpPr>
          <p:cNvPr id="8" name="Text Placeholder 16">
            <a:extLst>
              <a:ext uri="{FF2B5EF4-FFF2-40B4-BE49-F238E27FC236}">
                <a16:creationId xmlns:a16="http://schemas.microsoft.com/office/drawing/2014/main" id="{4CBBB695-2A32-A7D1-0976-3C7860B48370}"/>
              </a:ext>
            </a:extLst>
          </p:cNvPr>
          <p:cNvSpPr>
            <a:spLocks noGrp="1"/>
          </p:cNvSpPr>
          <p:nvPr>
            <p:ph type="body" sz="quarter" idx="14" hasCustomPrompt="1"/>
          </p:nvPr>
        </p:nvSpPr>
        <p:spPr>
          <a:xfrm>
            <a:off x="636587" y="3076388"/>
            <a:ext cx="2342587" cy="1993900"/>
          </a:xfrm>
        </p:spPr>
        <p:txBody>
          <a:bodyPr>
            <a:normAutofit/>
          </a:bodyPr>
          <a:lstStyle>
            <a:lvl1pPr marL="285750" indent="-285750">
              <a:buFont typeface="Arial" panose="020B0604020202020204" pitchFamily="34" charset="0"/>
              <a:buChar char="•"/>
              <a:defRPr sz="400">
                <a:solidFill>
                  <a:srgbClr val="000000"/>
                </a:solidFill>
              </a:defRPr>
            </a:lvl1pPr>
            <a:lvl2pPr>
              <a:defRPr sz="2400"/>
            </a:lvl2pPr>
          </a:lstStyle>
          <a:p>
            <a:pPr lvl="0"/>
            <a:r>
              <a:rPr lang="en-AU" sz="1400" dirty="0"/>
              <a:t>Click to add key points (max. 3 per side)</a:t>
            </a:r>
            <a:endParaRPr lang="en-AU" dirty="0"/>
          </a:p>
        </p:txBody>
      </p:sp>
      <p:sp>
        <p:nvSpPr>
          <p:cNvPr id="9" name="Text Placeholder 16">
            <a:extLst>
              <a:ext uri="{FF2B5EF4-FFF2-40B4-BE49-F238E27FC236}">
                <a16:creationId xmlns:a16="http://schemas.microsoft.com/office/drawing/2014/main" id="{9925A3B4-884F-857F-FDAC-1F601D5C0ECC}"/>
              </a:ext>
            </a:extLst>
          </p:cNvPr>
          <p:cNvSpPr>
            <a:spLocks noGrp="1"/>
          </p:cNvSpPr>
          <p:nvPr>
            <p:ph type="body" sz="quarter" idx="15" hasCustomPrompt="1"/>
          </p:nvPr>
        </p:nvSpPr>
        <p:spPr>
          <a:xfrm>
            <a:off x="3067121" y="3076388"/>
            <a:ext cx="2301109" cy="1993900"/>
          </a:xfrm>
        </p:spPr>
        <p:txBody>
          <a:bodyPr>
            <a:normAutofit/>
          </a:bodyPr>
          <a:lstStyle>
            <a:lvl1pPr marL="285750" indent="-285750">
              <a:buFont typeface="Arial" panose="020B0604020202020204" pitchFamily="34" charset="0"/>
              <a:buChar char="•"/>
              <a:defRPr sz="400">
                <a:solidFill>
                  <a:srgbClr val="000000"/>
                </a:solidFill>
              </a:defRPr>
            </a:lvl1pPr>
            <a:lvl2pPr>
              <a:defRPr sz="2400"/>
            </a:lvl2pPr>
          </a:lstStyle>
          <a:p>
            <a:pPr lvl="0"/>
            <a:r>
              <a:rPr lang="en-AU" sz="1400" dirty="0"/>
              <a:t>Click to add key points</a:t>
            </a:r>
            <a:endParaRPr lang="en-AU" dirty="0"/>
          </a:p>
        </p:txBody>
      </p:sp>
      <p:sp>
        <p:nvSpPr>
          <p:cNvPr id="11" name="Rectangle: Diagonal Corners Rounded 10">
            <a:extLst>
              <a:ext uri="{FF2B5EF4-FFF2-40B4-BE49-F238E27FC236}">
                <a16:creationId xmlns:a16="http://schemas.microsoft.com/office/drawing/2014/main" id="{B3FCAEA2-ED89-2981-E27A-3B6DE2B890DF}"/>
              </a:ext>
            </a:extLst>
          </p:cNvPr>
          <p:cNvSpPr/>
          <p:nvPr userDrawn="1"/>
        </p:nvSpPr>
        <p:spPr>
          <a:xfrm>
            <a:off x="6442119" y="781493"/>
            <a:ext cx="5071730" cy="1483241"/>
          </a:xfrm>
          <a:prstGeom prst="round2DiagRect">
            <a:avLst/>
          </a:prstGeom>
          <a:solidFill>
            <a:srgbClr val="98C1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 Placeholder 30">
            <a:extLst>
              <a:ext uri="{FF2B5EF4-FFF2-40B4-BE49-F238E27FC236}">
                <a16:creationId xmlns:a16="http://schemas.microsoft.com/office/drawing/2014/main" id="{E012D62A-A42E-38F5-D2A4-62BFCDAC5292}"/>
              </a:ext>
            </a:extLst>
          </p:cNvPr>
          <p:cNvSpPr>
            <a:spLocks noGrp="1"/>
          </p:cNvSpPr>
          <p:nvPr>
            <p:ph type="body" sz="quarter" idx="16" hasCustomPrompt="1"/>
          </p:nvPr>
        </p:nvSpPr>
        <p:spPr>
          <a:xfrm>
            <a:off x="8080782" y="1100044"/>
            <a:ext cx="1908175" cy="846137"/>
          </a:xfrm>
        </p:spPr>
        <p:txBody>
          <a:bodyPr anchor="ctr">
            <a:normAutofit/>
          </a:bodyPr>
          <a:lstStyle>
            <a:lvl1pPr marL="0" indent="0">
              <a:buNone/>
              <a:defRPr sz="5400" b="1">
                <a:solidFill>
                  <a:srgbClr val="000000"/>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96%</a:t>
            </a:r>
            <a:endParaRPr lang="en-AU" dirty="0"/>
          </a:p>
        </p:txBody>
      </p:sp>
      <p:sp>
        <p:nvSpPr>
          <p:cNvPr id="33" name="Text Placeholder 32">
            <a:extLst>
              <a:ext uri="{FF2B5EF4-FFF2-40B4-BE49-F238E27FC236}">
                <a16:creationId xmlns:a16="http://schemas.microsoft.com/office/drawing/2014/main" id="{B6256EEC-3917-D53D-C250-70FD4704AC1C}"/>
              </a:ext>
            </a:extLst>
          </p:cNvPr>
          <p:cNvSpPr>
            <a:spLocks noGrp="1"/>
          </p:cNvSpPr>
          <p:nvPr>
            <p:ph type="body" sz="quarter" idx="17" hasCustomPrompt="1"/>
          </p:nvPr>
        </p:nvSpPr>
        <p:spPr>
          <a:xfrm>
            <a:off x="9734550" y="1100138"/>
            <a:ext cx="1589124" cy="846137"/>
          </a:xfrm>
        </p:spPr>
        <p:txBody>
          <a:bodyPr anchor="ctr">
            <a:noAutofit/>
          </a:bodyPr>
          <a:lstStyle>
            <a:lvl1pPr marL="0" indent="0">
              <a:buNone/>
              <a:defRPr sz="1400" b="1">
                <a:solidFill>
                  <a:srgbClr val="000000"/>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Disaster events in NSW this year</a:t>
            </a:r>
            <a:endParaRPr lang="en-AU" dirty="0"/>
          </a:p>
        </p:txBody>
      </p:sp>
      <p:sp>
        <p:nvSpPr>
          <p:cNvPr id="42" name="Picture Placeholder 41">
            <a:extLst>
              <a:ext uri="{FF2B5EF4-FFF2-40B4-BE49-F238E27FC236}">
                <a16:creationId xmlns:a16="http://schemas.microsoft.com/office/drawing/2014/main" id="{94C82674-0697-5A9C-671F-F1AC6936EFCD}"/>
              </a:ext>
            </a:extLst>
          </p:cNvPr>
          <p:cNvSpPr>
            <a:spLocks noGrp="1"/>
          </p:cNvSpPr>
          <p:nvPr>
            <p:ph type="pic" sz="quarter" idx="18" hasCustomPrompt="1"/>
          </p:nvPr>
        </p:nvSpPr>
        <p:spPr>
          <a:xfrm>
            <a:off x="6672263" y="914398"/>
            <a:ext cx="1217612" cy="1214513"/>
          </a:xfrm>
          <a:prstGeom prst="ellipse">
            <a:avLst/>
          </a:prstGeom>
          <a:solidFill>
            <a:srgbClr val="003C58"/>
          </a:solidFill>
        </p:spPr>
        <p:txBody>
          <a:bodyPr anchor="ctr">
            <a:normAutofit/>
          </a:bodyPr>
          <a:lstStyle>
            <a:lvl1pPr marL="0" indent="0" algn="ctr">
              <a:buNone/>
              <a:defRPr sz="1200">
                <a:solidFill>
                  <a:schemeClr val="bg1"/>
                </a:solidFill>
              </a:defRPr>
            </a:lvl1pPr>
          </a:lstStyle>
          <a:p>
            <a:r>
              <a:rPr lang="en-US" dirty="0"/>
              <a:t>Insert relevant icon (white outline style)</a:t>
            </a:r>
            <a:endParaRPr lang="en-AU" dirty="0"/>
          </a:p>
        </p:txBody>
      </p:sp>
      <p:sp>
        <p:nvSpPr>
          <p:cNvPr id="43" name="Rectangle: Diagonal Corners Rounded 42">
            <a:extLst>
              <a:ext uri="{FF2B5EF4-FFF2-40B4-BE49-F238E27FC236}">
                <a16:creationId xmlns:a16="http://schemas.microsoft.com/office/drawing/2014/main" id="{50BED9A7-E797-6866-FF6D-C829BC30D547}"/>
              </a:ext>
            </a:extLst>
          </p:cNvPr>
          <p:cNvSpPr/>
          <p:nvPr userDrawn="1"/>
        </p:nvSpPr>
        <p:spPr>
          <a:xfrm>
            <a:off x="6442119" y="2522213"/>
            <a:ext cx="5071730" cy="1483241"/>
          </a:xfrm>
          <a:prstGeom prst="round2DiagRect">
            <a:avLst/>
          </a:prstGeom>
          <a:solidFill>
            <a:srgbClr val="98C1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 Placeholder 30">
            <a:extLst>
              <a:ext uri="{FF2B5EF4-FFF2-40B4-BE49-F238E27FC236}">
                <a16:creationId xmlns:a16="http://schemas.microsoft.com/office/drawing/2014/main" id="{CBBF606E-6D72-98D9-921C-F9AADE6B7721}"/>
              </a:ext>
            </a:extLst>
          </p:cNvPr>
          <p:cNvSpPr>
            <a:spLocks noGrp="1"/>
          </p:cNvSpPr>
          <p:nvPr>
            <p:ph type="body" sz="quarter" idx="19" hasCustomPrompt="1"/>
          </p:nvPr>
        </p:nvSpPr>
        <p:spPr>
          <a:xfrm>
            <a:off x="8080782" y="2840764"/>
            <a:ext cx="1908175" cy="846137"/>
          </a:xfrm>
        </p:spPr>
        <p:txBody>
          <a:bodyPr anchor="ctr">
            <a:normAutofit/>
          </a:bodyPr>
          <a:lstStyle>
            <a:lvl1pPr marL="0" indent="0">
              <a:buNone/>
              <a:defRPr sz="5400" b="1">
                <a:solidFill>
                  <a:srgbClr val="000000"/>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96%</a:t>
            </a:r>
            <a:endParaRPr lang="en-AU" dirty="0"/>
          </a:p>
        </p:txBody>
      </p:sp>
      <p:sp>
        <p:nvSpPr>
          <p:cNvPr id="45" name="Text Placeholder 32">
            <a:extLst>
              <a:ext uri="{FF2B5EF4-FFF2-40B4-BE49-F238E27FC236}">
                <a16:creationId xmlns:a16="http://schemas.microsoft.com/office/drawing/2014/main" id="{1DDB1337-C09B-E424-D9D8-7F0BF0474C37}"/>
              </a:ext>
            </a:extLst>
          </p:cNvPr>
          <p:cNvSpPr>
            <a:spLocks noGrp="1"/>
          </p:cNvSpPr>
          <p:nvPr>
            <p:ph type="body" sz="quarter" idx="20" hasCustomPrompt="1"/>
          </p:nvPr>
        </p:nvSpPr>
        <p:spPr>
          <a:xfrm>
            <a:off x="9734550" y="2840858"/>
            <a:ext cx="1589124" cy="846137"/>
          </a:xfrm>
        </p:spPr>
        <p:txBody>
          <a:bodyPr anchor="ctr">
            <a:noAutofit/>
          </a:bodyPr>
          <a:lstStyle>
            <a:lvl1pPr marL="0" indent="0">
              <a:buNone/>
              <a:defRPr sz="1400" b="1">
                <a:solidFill>
                  <a:srgbClr val="000000"/>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Disaster events in NSW this year</a:t>
            </a:r>
            <a:endParaRPr lang="en-AU" dirty="0"/>
          </a:p>
        </p:txBody>
      </p:sp>
      <p:sp>
        <p:nvSpPr>
          <p:cNvPr id="46" name="Picture Placeholder 41">
            <a:extLst>
              <a:ext uri="{FF2B5EF4-FFF2-40B4-BE49-F238E27FC236}">
                <a16:creationId xmlns:a16="http://schemas.microsoft.com/office/drawing/2014/main" id="{97529941-733A-1BA4-6C7B-7F96A6635BD6}"/>
              </a:ext>
            </a:extLst>
          </p:cNvPr>
          <p:cNvSpPr>
            <a:spLocks noGrp="1"/>
          </p:cNvSpPr>
          <p:nvPr>
            <p:ph type="pic" sz="quarter" idx="21" hasCustomPrompt="1"/>
          </p:nvPr>
        </p:nvSpPr>
        <p:spPr>
          <a:xfrm>
            <a:off x="6672263" y="2655118"/>
            <a:ext cx="1217612" cy="1214513"/>
          </a:xfrm>
          <a:prstGeom prst="ellipse">
            <a:avLst/>
          </a:prstGeom>
          <a:solidFill>
            <a:srgbClr val="003C58"/>
          </a:solidFill>
        </p:spPr>
        <p:txBody>
          <a:bodyPr anchor="ctr">
            <a:normAutofit/>
          </a:bodyPr>
          <a:lstStyle>
            <a:lvl1pPr marL="0" indent="0" algn="ctr">
              <a:buNone/>
              <a:defRPr sz="1200">
                <a:solidFill>
                  <a:schemeClr val="bg1"/>
                </a:solidFill>
              </a:defRPr>
            </a:lvl1pPr>
          </a:lstStyle>
          <a:p>
            <a:r>
              <a:rPr lang="en-US" dirty="0"/>
              <a:t>Insert relevant icon (white outline style)</a:t>
            </a:r>
            <a:endParaRPr lang="en-AU" dirty="0"/>
          </a:p>
        </p:txBody>
      </p:sp>
      <p:sp>
        <p:nvSpPr>
          <p:cNvPr id="47" name="Rectangle: Diagonal Corners Rounded 46">
            <a:extLst>
              <a:ext uri="{FF2B5EF4-FFF2-40B4-BE49-F238E27FC236}">
                <a16:creationId xmlns:a16="http://schemas.microsoft.com/office/drawing/2014/main" id="{BE858F2A-85C0-BE84-436F-FB8D7FF1D154}"/>
              </a:ext>
            </a:extLst>
          </p:cNvPr>
          <p:cNvSpPr/>
          <p:nvPr userDrawn="1"/>
        </p:nvSpPr>
        <p:spPr>
          <a:xfrm>
            <a:off x="6442119" y="4262933"/>
            <a:ext cx="5071730" cy="1483241"/>
          </a:xfrm>
          <a:prstGeom prst="round2DiagRect">
            <a:avLst/>
          </a:prstGeom>
          <a:solidFill>
            <a:srgbClr val="98C1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 Placeholder 30">
            <a:extLst>
              <a:ext uri="{FF2B5EF4-FFF2-40B4-BE49-F238E27FC236}">
                <a16:creationId xmlns:a16="http://schemas.microsoft.com/office/drawing/2014/main" id="{3AD17952-002C-83E1-BB59-A4CBDD0EAECD}"/>
              </a:ext>
            </a:extLst>
          </p:cNvPr>
          <p:cNvSpPr>
            <a:spLocks noGrp="1"/>
          </p:cNvSpPr>
          <p:nvPr>
            <p:ph type="body" sz="quarter" idx="22" hasCustomPrompt="1"/>
          </p:nvPr>
        </p:nvSpPr>
        <p:spPr>
          <a:xfrm>
            <a:off x="8080782" y="4581484"/>
            <a:ext cx="1908175" cy="846137"/>
          </a:xfrm>
        </p:spPr>
        <p:txBody>
          <a:bodyPr anchor="ctr">
            <a:normAutofit/>
          </a:bodyPr>
          <a:lstStyle>
            <a:lvl1pPr marL="0" indent="0">
              <a:buNone/>
              <a:defRPr sz="5400" b="1">
                <a:solidFill>
                  <a:srgbClr val="000000"/>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96%</a:t>
            </a:r>
            <a:endParaRPr lang="en-AU" dirty="0"/>
          </a:p>
        </p:txBody>
      </p:sp>
      <p:sp>
        <p:nvSpPr>
          <p:cNvPr id="49" name="Text Placeholder 32">
            <a:extLst>
              <a:ext uri="{FF2B5EF4-FFF2-40B4-BE49-F238E27FC236}">
                <a16:creationId xmlns:a16="http://schemas.microsoft.com/office/drawing/2014/main" id="{21C3F28B-8FA2-9EFB-C22A-DEB6E41F1521}"/>
              </a:ext>
            </a:extLst>
          </p:cNvPr>
          <p:cNvSpPr>
            <a:spLocks noGrp="1"/>
          </p:cNvSpPr>
          <p:nvPr>
            <p:ph type="body" sz="quarter" idx="23" hasCustomPrompt="1"/>
          </p:nvPr>
        </p:nvSpPr>
        <p:spPr>
          <a:xfrm>
            <a:off x="9734550" y="4581578"/>
            <a:ext cx="1589124" cy="846137"/>
          </a:xfrm>
        </p:spPr>
        <p:txBody>
          <a:bodyPr anchor="ctr">
            <a:noAutofit/>
          </a:bodyPr>
          <a:lstStyle>
            <a:lvl1pPr marL="0" indent="0">
              <a:buNone/>
              <a:defRPr sz="1400" b="1">
                <a:solidFill>
                  <a:srgbClr val="000000"/>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Disaster events in NSW this year</a:t>
            </a:r>
            <a:endParaRPr lang="en-AU" dirty="0"/>
          </a:p>
        </p:txBody>
      </p:sp>
      <p:sp>
        <p:nvSpPr>
          <p:cNvPr id="50" name="Picture Placeholder 41">
            <a:extLst>
              <a:ext uri="{FF2B5EF4-FFF2-40B4-BE49-F238E27FC236}">
                <a16:creationId xmlns:a16="http://schemas.microsoft.com/office/drawing/2014/main" id="{0DFD629B-AC39-B259-A025-B1EB5FBC7498}"/>
              </a:ext>
            </a:extLst>
          </p:cNvPr>
          <p:cNvSpPr>
            <a:spLocks noGrp="1"/>
          </p:cNvSpPr>
          <p:nvPr>
            <p:ph type="pic" sz="quarter" idx="24" hasCustomPrompt="1"/>
          </p:nvPr>
        </p:nvSpPr>
        <p:spPr>
          <a:xfrm>
            <a:off x="6672263" y="4395838"/>
            <a:ext cx="1217612" cy="1214513"/>
          </a:xfrm>
          <a:prstGeom prst="ellipse">
            <a:avLst/>
          </a:prstGeom>
          <a:solidFill>
            <a:srgbClr val="003C58"/>
          </a:solidFill>
        </p:spPr>
        <p:txBody>
          <a:bodyPr anchor="ctr">
            <a:normAutofit/>
          </a:bodyPr>
          <a:lstStyle>
            <a:lvl1pPr marL="0" indent="0" algn="ctr">
              <a:buNone/>
              <a:defRPr sz="1200">
                <a:solidFill>
                  <a:schemeClr val="bg1"/>
                </a:solidFill>
              </a:defRPr>
            </a:lvl1pPr>
          </a:lstStyle>
          <a:p>
            <a:r>
              <a:rPr lang="en-US" dirty="0"/>
              <a:t>Insert relevant icon (white outline style)</a:t>
            </a:r>
            <a:endParaRPr lang="en-AU" dirty="0"/>
          </a:p>
        </p:txBody>
      </p:sp>
    </p:spTree>
    <p:extLst>
      <p:ext uri="{BB962C8B-B14F-4D97-AF65-F5344CB8AC3E}">
        <p14:creationId xmlns:p14="http://schemas.microsoft.com/office/powerpoint/2010/main" val="1719884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mart Art Graphic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0AC363-2AF3-C875-06C5-90C007D2313B}"/>
              </a:ext>
            </a:extLst>
          </p:cNvPr>
          <p:cNvSpPr/>
          <p:nvPr userDrawn="1"/>
        </p:nvSpPr>
        <p:spPr>
          <a:xfrm>
            <a:off x="0" y="0"/>
            <a:ext cx="12192001" cy="20706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A90FBE02-22E1-C62F-D4F6-C5706D6CE57E}"/>
              </a:ext>
            </a:extLst>
          </p:cNvPr>
          <p:cNvSpPr>
            <a:spLocks noGrp="1"/>
          </p:cNvSpPr>
          <p:nvPr>
            <p:ph type="ftr" sz="quarter" idx="10"/>
          </p:nvPr>
        </p:nvSpPr>
        <p:spPr/>
        <p:txBody>
          <a:bodyPr/>
          <a:lstStyle/>
          <a:p>
            <a:endParaRPr lang="en-AU" dirty="0"/>
          </a:p>
        </p:txBody>
      </p:sp>
      <p:pic>
        <p:nvPicPr>
          <p:cNvPr id="12" name="Picture 11">
            <a:extLst>
              <a:ext uri="{FF2B5EF4-FFF2-40B4-BE49-F238E27FC236}">
                <a16:creationId xmlns:a16="http://schemas.microsoft.com/office/drawing/2014/main" id="{DC4C3CA0-3DE0-AADD-C136-D9C56FEE23B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150229" y="-18289"/>
            <a:ext cx="5047868" cy="2084833"/>
          </a:xfrm>
          <a:prstGeom prst="rect">
            <a:avLst/>
          </a:prstGeom>
        </p:spPr>
      </p:pic>
      <p:sp>
        <p:nvSpPr>
          <p:cNvPr id="2" name="Title 1">
            <a:extLst>
              <a:ext uri="{FF2B5EF4-FFF2-40B4-BE49-F238E27FC236}">
                <a16:creationId xmlns:a16="http://schemas.microsoft.com/office/drawing/2014/main" id="{C209AFBC-1DC9-59DF-E172-06D75714E285}"/>
              </a:ext>
            </a:extLst>
          </p:cNvPr>
          <p:cNvSpPr>
            <a:spLocks noGrp="1"/>
          </p:cNvSpPr>
          <p:nvPr>
            <p:ph type="title" hasCustomPrompt="1"/>
          </p:nvPr>
        </p:nvSpPr>
        <p:spPr>
          <a:xfrm>
            <a:off x="636403" y="365125"/>
            <a:ext cx="5459597" cy="1325563"/>
          </a:xfrm>
        </p:spPr>
        <p:txBody>
          <a:bodyPr/>
          <a:lstStyle>
            <a:lvl1pPr>
              <a:defRPr>
                <a:solidFill>
                  <a:schemeClr val="bg1"/>
                </a:solidFill>
              </a:defRPr>
            </a:lvl1pPr>
          </a:lstStyle>
          <a:p>
            <a:r>
              <a:rPr lang="en-US" dirty="0"/>
              <a:t>Click to edit Page Title</a:t>
            </a:r>
            <a:endParaRPr lang="en-AU" dirty="0"/>
          </a:p>
        </p:txBody>
      </p:sp>
      <p:sp>
        <p:nvSpPr>
          <p:cNvPr id="8" name="SmartArt Placeholder 6">
            <a:extLst>
              <a:ext uri="{FF2B5EF4-FFF2-40B4-BE49-F238E27FC236}">
                <a16:creationId xmlns:a16="http://schemas.microsoft.com/office/drawing/2014/main" id="{7083B659-D393-8498-D180-ABBC9A573BA1}"/>
              </a:ext>
            </a:extLst>
          </p:cNvPr>
          <p:cNvSpPr>
            <a:spLocks noGrp="1"/>
          </p:cNvSpPr>
          <p:nvPr>
            <p:ph type="dgm" sz="quarter" idx="11" hasCustomPrompt="1"/>
          </p:nvPr>
        </p:nvSpPr>
        <p:spPr>
          <a:xfrm>
            <a:off x="636403" y="2424113"/>
            <a:ext cx="10919010" cy="3743325"/>
          </a:xfrm>
        </p:spPr>
        <p:txBody>
          <a:bodyPr/>
          <a:lstStyle>
            <a:lvl1pPr marL="0" indent="0">
              <a:buNone/>
              <a:defRPr/>
            </a:lvl1pPr>
          </a:lstStyle>
          <a:p>
            <a:r>
              <a:rPr lang="en-AU" dirty="0"/>
              <a:t>Click to insert Smart Art graphic</a:t>
            </a:r>
          </a:p>
        </p:txBody>
      </p:sp>
    </p:spTree>
    <p:extLst>
      <p:ext uri="{BB962C8B-B14F-4D97-AF65-F5344CB8AC3E}">
        <p14:creationId xmlns:p14="http://schemas.microsoft.com/office/powerpoint/2010/main" val="333381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E08C26-ADB5-37D4-5130-75C8232E0902}"/>
              </a:ext>
            </a:extLst>
          </p:cNvPr>
          <p:cNvSpPr>
            <a:spLocks noGrp="1"/>
          </p:cNvSpPr>
          <p:nvPr>
            <p:ph type="ftr" sz="quarter" idx="10"/>
          </p:nvPr>
        </p:nvSpPr>
        <p:spPr/>
        <p:txBody>
          <a:bodyPr/>
          <a:lstStyle/>
          <a:p>
            <a:endParaRPr lang="en-AU" dirty="0"/>
          </a:p>
        </p:txBody>
      </p:sp>
      <p:pic>
        <p:nvPicPr>
          <p:cNvPr id="4" name="Picture 3">
            <a:extLst>
              <a:ext uri="{FF2B5EF4-FFF2-40B4-BE49-F238E27FC236}">
                <a16:creationId xmlns:a16="http://schemas.microsoft.com/office/drawing/2014/main" id="{F3A28D6F-BC2C-7F19-5B81-20AD45454B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36403" y="460150"/>
            <a:ext cx="3745284" cy="672400"/>
          </a:xfrm>
          <a:prstGeom prst="rect">
            <a:avLst/>
          </a:prstGeom>
        </p:spPr>
      </p:pic>
      <p:sp>
        <p:nvSpPr>
          <p:cNvPr id="5" name="Text Placeholder 8">
            <a:extLst>
              <a:ext uri="{FF2B5EF4-FFF2-40B4-BE49-F238E27FC236}">
                <a16:creationId xmlns:a16="http://schemas.microsoft.com/office/drawing/2014/main" id="{A0A7C781-627F-DD32-ACF3-571B4E52586E}"/>
              </a:ext>
            </a:extLst>
          </p:cNvPr>
          <p:cNvSpPr>
            <a:spLocks noGrp="1"/>
          </p:cNvSpPr>
          <p:nvPr>
            <p:ph type="body" sz="quarter" idx="11" hasCustomPrompt="1"/>
          </p:nvPr>
        </p:nvSpPr>
        <p:spPr>
          <a:xfrm>
            <a:off x="636404" y="2706446"/>
            <a:ext cx="4114801" cy="1445107"/>
          </a:xfrm>
        </p:spPr>
        <p:txBody>
          <a:bodyPr>
            <a:normAutofit/>
          </a:bodyPr>
          <a:lstStyle>
            <a:lvl1pPr marL="0" indent="0">
              <a:buNone/>
              <a:defRPr sz="36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Section Title</a:t>
            </a:r>
            <a:endParaRPr lang="en-AU" dirty="0"/>
          </a:p>
        </p:txBody>
      </p:sp>
      <p:pic>
        <p:nvPicPr>
          <p:cNvPr id="7" name="Picture 6">
            <a:extLst>
              <a:ext uri="{FF2B5EF4-FFF2-40B4-BE49-F238E27FC236}">
                <a16:creationId xmlns:a16="http://schemas.microsoft.com/office/drawing/2014/main" id="{E0B8F4BD-8723-F49B-17F8-3B6B7CA162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2385" y="-1212536"/>
            <a:ext cx="5706636" cy="8070536"/>
          </a:xfrm>
          <a:prstGeom prst="rect">
            <a:avLst/>
          </a:prstGeom>
        </p:spPr>
      </p:pic>
    </p:spTree>
    <p:extLst>
      <p:ext uri="{BB962C8B-B14F-4D97-AF65-F5344CB8AC3E}">
        <p14:creationId xmlns:p14="http://schemas.microsoft.com/office/powerpoint/2010/main" val="373568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ement of Country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585123-5BFE-1C64-FE88-2AF527645E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7268005"/>
          </a:xfrm>
          <a:prstGeom prst="rect">
            <a:avLst/>
          </a:prstGeom>
        </p:spPr>
      </p:pic>
      <p:sp>
        <p:nvSpPr>
          <p:cNvPr id="3" name="Footer Placeholder 2">
            <a:extLst>
              <a:ext uri="{FF2B5EF4-FFF2-40B4-BE49-F238E27FC236}">
                <a16:creationId xmlns:a16="http://schemas.microsoft.com/office/drawing/2014/main" id="{8DDB0949-E0D2-AB42-3A14-0AE1EFCC7D24}"/>
              </a:ext>
            </a:extLst>
          </p:cNvPr>
          <p:cNvSpPr>
            <a:spLocks noGrp="1"/>
          </p:cNvSpPr>
          <p:nvPr>
            <p:ph type="ftr" sz="quarter" idx="10"/>
          </p:nvPr>
        </p:nvSpPr>
        <p:spPr/>
        <p:txBody>
          <a:bodyPr/>
          <a:lstStyle/>
          <a:p>
            <a:endParaRPr lang="en-AU" dirty="0"/>
          </a:p>
        </p:txBody>
      </p:sp>
      <p:pic>
        <p:nvPicPr>
          <p:cNvPr id="8" name="Picture 7">
            <a:extLst>
              <a:ext uri="{FF2B5EF4-FFF2-40B4-BE49-F238E27FC236}">
                <a16:creationId xmlns:a16="http://schemas.microsoft.com/office/drawing/2014/main" id="{9DF19E8E-A188-6349-7CB4-B0B7F30BB4D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60150"/>
            <a:ext cx="3154514" cy="566338"/>
          </a:xfrm>
          <a:prstGeom prst="rect">
            <a:avLst/>
          </a:prstGeom>
        </p:spPr>
      </p:pic>
      <p:sp>
        <p:nvSpPr>
          <p:cNvPr id="4" name="Rectangle: Diagonal Corners Rounded 3">
            <a:extLst>
              <a:ext uri="{FF2B5EF4-FFF2-40B4-BE49-F238E27FC236}">
                <a16:creationId xmlns:a16="http://schemas.microsoft.com/office/drawing/2014/main" id="{30F5A711-A7AB-1EA5-A7CB-701F26BE54B0}"/>
              </a:ext>
            </a:extLst>
          </p:cNvPr>
          <p:cNvSpPr/>
          <p:nvPr userDrawn="1"/>
        </p:nvSpPr>
        <p:spPr>
          <a:xfrm>
            <a:off x="3713259" y="2520563"/>
            <a:ext cx="4766807" cy="2194560"/>
          </a:xfrm>
          <a:prstGeom prst="round2DiagRect">
            <a:avLst>
              <a:gd name="adj1" fmla="val 0"/>
              <a:gd name="adj2" fmla="val 28623"/>
            </a:avLst>
          </a:prstGeom>
          <a:solidFill>
            <a:srgbClr val="CC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4FAB6B3C-CFBD-0D60-94B1-1C2FFA55B0F3}"/>
              </a:ext>
            </a:extLst>
          </p:cNvPr>
          <p:cNvSpPr txBox="1"/>
          <p:nvPr userDrawn="1"/>
        </p:nvSpPr>
        <p:spPr>
          <a:xfrm>
            <a:off x="4217504" y="3056953"/>
            <a:ext cx="3756992" cy="1028487"/>
          </a:xfrm>
          <a:prstGeom prst="rect">
            <a:avLst/>
          </a:prstGeom>
          <a:noFill/>
        </p:spPr>
        <p:txBody>
          <a:bodyPr wrap="square" rtlCol="0">
            <a:spAutoFit/>
          </a:bodyPr>
          <a:lstStyle/>
          <a:p>
            <a:pPr algn="ctr">
              <a:lnSpc>
                <a:spcPts val="1260"/>
              </a:lnSpc>
              <a:spcAft>
                <a:spcPts val="600"/>
              </a:spcAft>
            </a:pPr>
            <a:r>
              <a:rPr lang="en-AU" sz="1050" b="1" dirty="0">
                <a:solidFill>
                  <a:srgbClr val="003C58"/>
                </a:solidFill>
              </a:rPr>
              <a:t>Acknowledgement of Country</a:t>
            </a:r>
          </a:p>
          <a:p>
            <a:pPr algn="ctr">
              <a:lnSpc>
                <a:spcPct val="100000"/>
              </a:lnSpc>
              <a:spcAft>
                <a:spcPts val="0"/>
              </a:spcAft>
            </a:pPr>
            <a:r>
              <a:rPr lang="en-AU" sz="900" b="0" dirty="0">
                <a:solidFill>
                  <a:schemeClr val="tx2"/>
                </a:solidFill>
              </a:rPr>
              <a:t>NEMA acknowledges the Traditional Owners and Custodians across Australia. We pay respect to Elders,</a:t>
            </a:r>
            <a:r>
              <a:rPr lang="en-AU" sz="900" b="0" baseline="0" dirty="0">
                <a:solidFill>
                  <a:schemeClr val="tx2"/>
                </a:solidFill>
              </a:rPr>
              <a:t> past, present and emerging, and their deep knowledge of and connection to Country. We celebrate the diversity of First Nations people and their wisdom of disaster, recovery and renewal.</a:t>
            </a:r>
            <a:endParaRPr lang="en-AU" sz="900" b="0" dirty="0">
              <a:solidFill>
                <a:schemeClr val="tx2"/>
              </a:solidFill>
            </a:endParaRPr>
          </a:p>
        </p:txBody>
      </p:sp>
    </p:spTree>
    <p:extLst>
      <p:ext uri="{BB962C8B-B14F-4D97-AF65-F5344CB8AC3E}">
        <p14:creationId xmlns:p14="http://schemas.microsoft.com/office/powerpoint/2010/main" val="315132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A08BDC-51CA-9CED-289B-F7D89F6EA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9EE5A9A6-8278-7AA3-7B6A-AE89CC8C52B9}"/>
              </a:ext>
            </a:extLst>
          </p:cNvPr>
          <p:cNvSpPr/>
          <p:nvPr userDrawn="1"/>
        </p:nvSpPr>
        <p:spPr>
          <a:xfrm>
            <a:off x="0" y="1"/>
            <a:ext cx="2732567" cy="6858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ooter Placeholder 6">
            <a:extLst>
              <a:ext uri="{FF2B5EF4-FFF2-40B4-BE49-F238E27FC236}">
                <a16:creationId xmlns:a16="http://schemas.microsoft.com/office/drawing/2014/main" id="{BC9E4CA5-93FA-85FD-4A8F-8A16FC719C7C}"/>
              </a:ext>
            </a:extLst>
          </p:cNvPr>
          <p:cNvSpPr>
            <a:spLocks noGrp="1"/>
          </p:cNvSpPr>
          <p:nvPr>
            <p:ph type="ftr" sz="quarter" idx="10"/>
          </p:nvPr>
        </p:nvSpPr>
        <p:spPr/>
        <p:txBody>
          <a:bodyPr/>
          <a:lstStyle/>
          <a:p>
            <a:endParaRPr lang="en-AU" dirty="0"/>
          </a:p>
        </p:txBody>
      </p:sp>
      <p:sp>
        <p:nvSpPr>
          <p:cNvPr id="2" name="Text Placeholder 14">
            <a:extLst>
              <a:ext uri="{FF2B5EF4-FFF2-40B4-BE49-F238E27FC236}">
                <a16:creationId xmlns:a16="http://schemas.microsoft.com/office/drawing/2014/main" id="{41E93C37-821F-A790-9618-5484E8CCAC12}"/>
              </a:ext>
            </a:extLst>
          </p:cNvPr>
          <p:cNvSpPr>
            <a:spLocks noGrp="1"/>
          </p:cNvSpPr>
          <p:nvPr>
            <p:ph type="body" sz="quarter" idx="18" hasCustomPrompt="1"/>
          </p:nvPr>
        </p:nvSpPr>
        <p:spPr>
          <a:xfrm>
            <a:off x="3146388" y="1425447"/>
            <a:ext cx="4693351" cy="365126"/>
          </a:xfrm>
        </p:spPr>
        <p:txBody>
          <a:bodyPr anchor="ctr"/>
          <a:lstStyle>
            <a:lvl1pPr marL="0" indent="0" algn="l">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Section Name</a:t>
            </a:r>
          </a:p>
        </p:txBody>
      </p:sp>
      <p:sp>
        <p:nvSpPr>
          <p:cNvPr id="4" name="Text Placeholder 16">
            <a:extLst>
              <a:ext uri="{FF2B5EF4-FFF2-40B4-BE49-F238E27FC236}">
                <a16:creationId xmlns:a16="http://schemas.microsoft.com/office/drawing/2014/main" id="{A04437BD-D326-E4E8-52B2-BC25E557E81C}"/>
              </a:ext>
            </a:extLst>
          </p:cNvPr>
          <p:cNvSpPr>
            <a:spLocks noGrp="1"/>
          </p:cNvSpPr>
          <p:nvPr>
            <p:ph type="body" sz="quarter" idx="14" hasCustomPrompt="1"/>
          </p:nvPr>
        </p:nvSpPr>
        <p:spPr>
          <a:xfrm>
            <a:off x="3146388" y="1886211"/>
            <a:ext cx="4693351" cy="365125"/>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AU" dirty="0"/>
              <a:t>Click to add sub-sections or main topics</a:t>
            </a:r>
          </a:p>
        </p:txBody>
      </p:sp>
      <p:sp>
        <p:nvSpPr>
          <p:cNvPr id="8" name="Text Placeholder 5">
            <a:extLst>
              <a:ext uri="{FF2B5EF4-FFF2-40B4-BE49-F238E27FC236}">
                <a16:creationId xmlns:a16="http://schemas.microsoft.com/office/drawing/2014/main" id="{56C58664-C55E-DDAF-A1D4-604B82851F46}"/>
              </a:ext>
            </a:extLst>
          </p:cNvPr>
          <p:cNvSpPr>
            <a:spLocks noGrp="1"/>
          </p:cNvSpPr>
          <p:nvPr>
            <p:ph type="body" sz="quarter" idx="28" hasCustomPrompt="1"/>
          </p:nvPr>
        </p:nvSpPr>
        <p:spPr>
          <a:xfrm>
            <a:off x="2505915" y="1374970"/>
            <a:ext cx="465035" cy="466080"/>
          </a:xfrm>
          <a:prstGeom prst="ellipse">
            <a:avLst/>
          </a:prstGeom>
          <a:solidFill>
            <a:schemeClr val="bg1"/>
          </a:solidFill>
        </p:spPr>
        <p:txBody>
          <a:bodyPr anchor="ctr">
            <a:noAutofit/>
          </a:bodyPr>
          <a:lstStyle>
            <a:lvl1pPr marL="0" indent="0" algn="ctr">
              <a:buNone/>
              <a:defRPr sz="1800" b="1">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1</a:t>
            </a:r>
            <a:endParaRPr lang="en-AU" dirty="0"/>
          </a:p>
        </p:txBody>
      </p:sp>
      <p:sp>
        <p:nvSpPr>
          <p:cNvPr id="17" name="Text Placeholder 14">
            <a:extLst>
              <a:ext uri="{FF2B5EF4-FFF2-40B4-BE49-F238E27FC236}">
                <a16:creationId xmlns:a16="http://schemas.microsoft.com/office/drawing/2014/main" id="{CC15E79A-3645-3204-AE8A-857AACFB647A}"/>
              </a:ext>
            </a:extLst>
          </p:cNvPr>
          <p:cNvSpPr>
            <a:spLocks noGrp="1"/>
          </p:cNvSpPr>
          <p:nvPr>
            <p:ph type="body" sz="quarter" idx="29" hasCustomPrompt="1"/>
          </p:nvPr>
        </p:nvSpPr>
        <p:spPr>
          <a:xfrm>
            <a:off x="3146388" y="2608643"/>
            <a:ext cx="4693351" cy="365126"/>
          </a:xfrm>
        </p:spPr>
        <p:txBody>
          <a:bodyPr anchor="ctr"/>
          <a:lstStyle>
            <a:lvl1pPr marL="0" indent="0" algn="l">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Section Name</a:t>
            </a:r>
          </a:p>
        </p:txBody>
      </p:sp>
      <p:sp>
        <p:nvSpPr>
          <p:cNvPr id="18" name="Text Placeholder 16">
            <a:extLst>
              <a:ext uri="{FF2B5EF4-FFF2-40B4-BE49-F238E27FC236}">
                <a16:creationId xmlns:a16="http://schemas.microsoft.com/office/drawing/2014/main" id="{1B980E21-BA91-B9A6-CE38-A5F6409E748E}"/>
              </a:ext>
            </a:extLst>
          </p:cNvPr>
          <p:cNvSpPr>
            <a:spLocks noGrp="1"/>
          </p:cNvSpPr>
          <p:nvPr>
            <p:ph type="body" sz="quarter" idx="30" hasCustomPrompt="1"/>
          </p:nvPr>
        </p:nvSpPr>
        <p:spPr>
          <a:xfrm>
            <a:off x="3146388" y="3069407"/>
            <a:ext cx="4693351" cy="365125"/>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AU" dirty="0"/>
              <a:t>Click to add sub-sections or main topics</a:t>
            </a:r>
          </a:p>
        </p:txBody>
      </p:sp>
      <p:sp>
        <p:nvSpPr>
          <p:cNvPr id="19" name="Text Placeholder 5">
            <a:extLst>
              <a:ext uri="{FF2B5EF4-FFF2-40B4-BE49-F238E27FC236}">
                <a16:creationId xmlns:a16="http://schemas.microsoft.com/office/drawing/2014/main" id="{4C487851-7CA7-D714-B6A2-F86F269CDA84}"/>
              </a:ext>
            </a:extLst>
          </p:cNvPr>
          <p:cNvSpPr>
            <a:spLocks noGrp="1"/>
          </p:cNvSpPr>
          <p:nvPr>
            <p:ph type="body" sz="quarter" idx="31" hasCustomPrompt="1"/>
          </p:nvPr>
        </p:nvSpPr>
        <p:spPr>
          <a:xfrm>
            <a:off x="2505915" y="2558166"/>
            <a:ext cx="465035" cy="466080"/>
          </a:xfrm>
          <a:prstGeom prst="ellipse">
            <a:avLst/>
          </a:prstGeom>
          <a:solidFill>
            <a:schemeClr val="bg1"/>
          </a:solidFill>
        </p:spPr>
        <p:txBody>
          <a:bodyPr anchor="ctr">
            <a:noAutofit/>
          </a:bodyPr>
          <a:lstStyle>
            <a:lvl1pPr marL="0" indent="0" algn="ctr">
              <a:buNone/>
              <a:defRPr sz="1800" b="1">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2</a:t>
            </a:r>
            <a:endParaRPr lang="en-AU" dirty="0"/>
          </a:p>
        </p:txBody>
      </p:sp>
      <p:sp>
        <p:nvSpPr>
          <p:cNvPr id="20" name="Text Placeholder 14">
            <a:extLst>
              <a:ext uri="{FF2B5EF4-FFF2-40B4-BE49-F238E27FC236}">
                <a16:creationId xmlns:a16="http://schemas.microsoft.com/office/drawing/2014/main" id="{A3CB4B5C-48A7-B1FC-8FAC-3BFA706457B4}"/>
              </a:ext>
            </a:extLst>
          </p:cNvPr>
          <p:cNvSpPr>
            <a:spLocks noGrp="1"/>
          </p:cNvSpPr>
          <p:nvPr>
            <p:ph type="body" sz="quarter" idx="32" hasCustomPrompt="1"/>
          </p:nvPr>
        </p:nvSpPr>
        <p:spPr>
          <a:xfrm>
            <a:off x="3146388" y="3791839"/>
            <a:ext cx="4693351" cy="365126"/>
          </a:xfrm>
        </p:spPr>
        <p:txBody>
          <a:bodyPr anchor="ctr"/>
          <a:lstStyle>
            <a:lvl1pPr marL="0" indent="0" algn="l">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Section Name</a:t>
            </a:r>
          </a:p>
        </p:txBody>
      </p:sp>
      <p:sp>
        <p:nvSpPr>
          <p:cNvPr id="21" name="Text Placeholder 16">
            <a:extLst>
              <a:ext uri="{FF2B5EF4-FFF2-40B4-BE49-F238E27FC236}">
                <a16:creationId xmlns:a16="http://schemas.microsoft.com/office/drawing/2014/main" id="{1987AB69-138E-F72D-5354-AFFDC7CDF834}"/>
              </a:ext>
            </a:extLst>
          </p:cNvPr>
          <p:cNvSpPr>
            <a:spLocks noGrp="1"/>
          </p:cNvSpPr>
          <p:nvPr>
            <p:ph type="body" sz="quarter" idx="33" hasCustomPrompt="1"/>
          </p:nvPr>
        </p:nvSpPr>
        <p:spPr>
          <a:xfrm>
            <a:off x="3146388" y="4252603"/>
            <a:ext cx="4693351" cy="365125"/>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AU" dirty="0"/>
              <a:t>Click to add sub-sections or main topics</a:t>
            </a:r>
          </a:p>
        </p:txBody>
      </p:sp>
      <p:sp>
        <p:nvSpPr>
          <p:cNvPr id="22" name="Text Placeholder 5">
            <a:extLst>
              <a:ext uri="{FF2B5EF4-FFF2-40B4-BE49-F238E27FC236}">
                <a16:creationId xmlns:a16="http://schemas.microsoft.com/office/drawing/2014/main" id="{8622F1AA-A0E9-95F8-7493-24EE9DD41F6B}"/>
              </a:ext>
            </a:extLst>
          </p:cNvPr>
          <p:cNvSpPr>
            <a:spLocks noGrp="1"/>
          </p:cNvSpPr>
          <p:nvPr>
            <p:ph type="body" sz="quarter" idx="34" hasCustomPrompt="1"/>
          </p:nvPr>
        </p:nvSpPr>
        <p:spPr>
          <a:xfrm>
            <a:off x="2505915" y="3741362"/>
            <a:ext cx="465035" cy="466080"/>
          </a:xfrm>
          <a:prstGeom prst="ellipse">
            <a:avLst/>
          </a:prstGeom>
          <a:solidFill>
            <a:schemeClr val="bg1"/>
          </a:solidFill>
        </p:spPr>
        <p:txBody>
          <a:bodyPr anchor="ctr">
            <a:noAutofit/>
          </a:bodyPr>
          <a:lstStyle>
            <a:lvl1pPr marL="0" indent="0" algn="ctr">
              <a:buNone/>
              <a:defRPr sz="1800" b="1">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3</a:t>
            </a:r>
            <a:endParaRPr lang="en-AU" dirty="0"/>
          </a:p>
        </p:txBody>
      </p:sp>
      <p:sp>
        <p:nvSpPr>
          <p:cNvPr id="24" name="TextBox 23">
            <a:extLst>
              <a:ext uri="{FF2B5EF4-FFF2-40B4-BE49-F238E27FC236}">
                <a16:creationId xmlns:a16="http://schemas.microsoft.com/office/drawing/2014/main" id="{AB568D4B-43C2-B687-6ED2-19B94A785815}"/>
              </a:ext>
            </a:extLst>
          </p:cNvPr>
          <p:cNvSpPr txBox="1"/>
          <p:nvPr userDrawn="1"/>
        </p:nvSpPr>
        <p:spPr>
          <a:xfrm>
            <a:off x="467833" y="552893"/>
            <a:ext cx="1903227" cy="954107"/>
          </a:xfrm>
          <a:prstGeom prst="rect">
            <a:avLst/>
          </a:prstGeom>
          <a:noFill/>
        </p:spPr>
        <p:txBody>
          <a:bodyPr wrap="square" rtlCol="0">
            <a:spAutoFit/>
          </a:bodyPr>
          <a:lstStyle/>
          <a:p>
            <a:r>
              <a:rPr lang="en-AU" sz="2800" b="1" dirty="0"/>
              <a:t>Table of</a:t>
            </a:r>
            <a:br>
              <a:rPr lang="en-AU" sz="2800" b="1" dirty="0"/>
            </a:br>
            <a:r>
              <a:rPr lang="en-AU" sz="2800" b="1" dirty="0"/>
              <a:t>Contents</a:t>
            </a:r>
          </a:p>
        </p:txBody>
      </p:sp>
      <p:sp>
        <p:nvSpPr>
          <p:cNvPr id="25" name="Text Placeholder 14">
            <a:extLst>
              <a:ext uri="{FF2B5EF4-FFF2-40B4-BE49-F238E27FC236}">
                <a16:creationId xmlns:a16="http://schemas.microsoft.com/office/drawing/2014/main" id="{A399CCEA-55AE-BDA5-F1F9-A201ACFCA47A}"/>
              </a:ext>
            </a:extLst>
          </p:cNvPr>
          <p:cNvSpPr>
            <a:spLocks noGrp="1"/>
          </p:cNvSpPr>
          <p:nvPr>
            <p:ph type="body" sz="quarter" idx="35" hasCustomPrompt="1"/>
          </p:nvPr>
        </p:nvSpPr>
        <p:spPr>
          <a:xfrm>
            <a:off x="3146388" y="4975035"/>
            <a:ext cx="4693351" cy="365126"/>
          </a:xfrm>
        </p:spPr>
        <p:txBody>
          <a:bodyPr anchor="ctr"/>
          <a:lstStyle>
            <a:lvl1pPr marL="0" indent="0" algn="l">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Section Name</a:t>
            </a:r>
          </a:p>
        </p:txBody>
      </p:sp>
      <p:sp>
        <p:nvSpPr>
          <p:cNvPr id="26" name="Text Placeholder 16">
            <a:extLst>
              <a:ext uri="{FF2B5EF4-FFF2-40B4-BE49-F238E27FC236}">
                <a16:creationId xmlns:a16="http://schemas.microsoft.com/office/drawing/2014/main" id="{5075B416-B0BA-2547-8FB2-DA5FC1481499}"/>
              </a:ext>
            </a:extLst>
          </p:cNvPr>
          <p:cNvSpPr>
            <a:spLocks noGrp="1"/>
          </p:cNvSpPr>
          <p:nvPr>
            <p:ph type="body" sz="quarter" idx="36" hasCustomPrompt="1"/>
          </p:nvPr>
        </p:nvSpPr>
        <p:spPr>
          <a:xfrm>
            <a:off x="3146388" y="5435799"/>
            <a:ext cx="4693351" cy="365125"/>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AU" dirty="0"/>
              <a:t>Click to add sub-sections or main topics</a:t>
            </a:r>
          </a:p>
        </p:txBody>
      </p:sp>
      <p:sp>
        <p:nvSpPr>
          <p:cNvPr id="27" name="Text Placeholder 5">
            <a:extLst>
              <a:ext uri="{FF2B5EF4-FFF2-40B4-BE49-F238E27FC236}">
                <a16:creationId xmlns:a16="http://schemas.microsoft.com/office/drawing/2014/main" id="{EF42FDF0-0B7F-5400-34E6-183F2585DBB0}"/>
              </a:ext>
            </a:extLst>
          </p:cNvPr>
          <p:cNvSpPr>
            <a:spLocks noGrp="1"/>
          </p:cNvSpPr>
          <p:nvPr>
            <p:ph type="body" sz="quarter" idx="37" hasCustomPrompt="1"/>
          </p:nvPr>
        </p:nvSpPr>
        <p:spPr>
          <a:xfrm>
            <a:off x="2505915" y="4924558"/>
            <a:ext cx="465035" cy="466080"/>
          </a:xfrm>
          <a:prstGeom prst="ellipse">
            <a:avLst/>
          </a:prstGeom>
          <a:solidFill>
            <a:schemeClr val="bg1"/>
          </a:solidFill>
        </p:spPr>
        <p:txBody>
          <a:bodyPr anchor="ctr">
            <a:noAutofit/>
          </a:bodyPr>
          <a:lstStyle>
            <a:lvl1pPr marL="0" indent="0" algn="ctr">
              <a:buNone/>
              <a:defRPr sz="1800" b="1">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4</a:t>
            </a:r>
            <a:endParaRPr lang="en-AU" dirty="0"/>
          </a:p>
        </p:txBody>
      </p:sp>
    </p:spTree>
    <p:extLst>
      <p:ext uri="{BB962C8B-B14F-4D97-AF65-F5344CB8AC3E}">
        <p14:creationId xmlns:p14="http://schemas.microsoft.com/office/powerpoint/2010/main" val="217494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 Graph Style Examp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6C440-DCAD-1711-57EF-DB642FF99542}"/>
              </a:ext>
            </a:extLst>
          </p:cNvPr>
          <p:cNvSpPr/>
          <p:nvPr userDrawn="1"/>
        </p:nvSpPr>
        <p:spPr>
          <a:xfrm>
            <a:off x="0" y="0"/>
            <a:ext cx="46836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Picture 27">
            <a:extLst>
              <a:ext uri="{FF2B5EF4-FFF2-40B4-BE49-F238E27FC236}">
                <a16:creationId xmlns:a16="http://schemas.microsoft.com/office/drawing/2014/main" id="{CB9C0359-730E-6DEB-5DF8-54B97657D7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0800000" flipH="1">
            <a:off x="7179515" y="1"/>
            <a:ext cx="5012485" cy="5498912"/>
          </a:xfrm>
          <a:prstGeom prst="rect">
            <a:avLst/>
          </a:prstGeom>
        </p:spPr>
      </p:pic>
      <p:sp>
        <p:nvSpPr>
          <p:cNvPr id="5" name="Footer Placeholder 4">
            <a:extLst>
              <a:ext uri="{FF2B5EF4-FFF2-40B4-BE49-F238E27FC236}">
                <a16:creationId xmlns:a16="http://schemas.microsoft.com/office/drawing/2014/main" id="{A1562566-647B-9EF8-3B9A-C101FC2D558B}"/>
              </a:ext>
            </a:extLst>
          </p:cNvPr>
          <p:cNvSpPr>
            <a:spLocks noGrp="1"/>
          </p:cNvSpPr>
          <p:nvPr>
            <p:ph type="ftr" sz="quarter" idx="11"/>
          </p:nvPr>
        </p:nvSpPr>
        <p:spPr/>
        <p:txBody>
          <a:bodyPr/>
          <a:lstStyle/>
          <a:p>
            <a:endParaRPr lang="en-AU" dirty="0"/>
          </a:p>
        </p:txBody>
      </p:sp>
      <p:graphicFrame>
        <p:nvGraphicFramePr>
          <p:cNvPr id="9" name="Chart 8">
            <a:extLst>
              <a:ext uri="{FF2B5EF4-FFF2-40B4-BE49-F238E27FC236}">
                <a16:creationId xmlns:a16="http://schemas.microsoft.com/office/drawing/2014/main" id="{928F8FD1-F409-214E-303D-145A586A8441}"/>
              </a:ext>
            </a:extLst>
          </p:cNvPr>
          <p:cNvGraphicFramePr/>
          <p:nvPr userDrawn="1">
            <p:extLst>
              <p:ext uri="{D42A27DB-BD31-4B8C-83A1-F6EECF244321}">
                <p14:modId xmlns:p14="http://schemas.microsoft.com/office/powerpoint/2010/main" val="3092122364"/>
              </p:ext>
            </p:extLst>
          </p:nvPr>
        </p:nvGraphicFramePr>
        <p:xfrm>
          <a:off x="5737055" y="236679"/>
          <a:ext cx="5409708" cy="56389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8">
            <a:extLst>
              <a:ext uri="{FF2B5EF4-FFF2-40B4-BE49-F238E27FC236}">
                <a16:creationId xmlns:a16="http://schemas.microsoft.com/office/drawing/2014/main" id="{F7A9F693-BE1F-0441-AEB0-4F7FB15958B5}"/>
              </a:ext>
            </a:extLst>
          </p:cNvPr>
          <p:cNvSpPr>
            <a:spLocks noGrp="1"/>
          </p:cNvSpPr>
          <p:nvPr>
            <p:ph type="body" sz="quarter" idx="13" hasCustomPrompt="1"/>
          </p:nvPr>
        </p:nvSpPr>
        <p:spPr>
          <a:xfrm>
            <a:off x="636405" y="1386349"/>
            <a:ext cx="2898921"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Page Title</a:t>
            </a:r>
            <a:endParaRPr lang="en-AU" dirty="0"/>
          </a:p>
        </p:txBody>
      </p:sp>
      <p:sp>
        <p:nvSpPr>
          <p:cNvPr id="4" name="Text Placeholder 16">
            <a:extLst>
              <a:ext uri="{FF2B5EF4-FFF2-40B4-BE49-F238E27FC236}">
                <a16:creationId xmlns:a16="http://schemas.microsoft.com/office/drawing/2014/main" id="{197C863E-2127-955E-4945-C581DAB39013}"/>
              </a:ext>
            </a:extLst>
          </p:cNvPr>
          <p:cNvSpPr>
            <a:spLocks noGrp="1"/>
          </p:cNvSpPr>
          <p:nvPr>
            <p:ph type="body" sz="quarter" idx="14"/>
          </p:nvPr>
        </p:nvSpPr>
        <p:spPr>
          <a:xfrm>
            <a:off x="636403" y="2639007"/>
            <a:ext cx="3535327" cy="144534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
        <p:nvSpPr>
          <p:cNvPr id="6" name="Text Placeholder 16">
            <a:extLst>
              <a:ext uri="{FF2B5EF4-FFF2-40B4-BE49-F238E27FC236}">
                <a16:creationId xmlns:a16="http://schemas.microsoft.com/office/drawing/2014/main" id="{D088DC13-7E04-68EA-3BAA-AE20503785BD}"/>
              </a:ext>
            </a:extLst>
          </p:cNvPr>
          <p:cNvSpPr>
            <a:spLocks noGrp="1"/>
          </p:cNvSpPr>
          <p:nvPr>
            <p:ph type="body" sz="quarter" idx="15"/>
          </p:nvPr>
        </p:nvSpPr>
        <p:spPr>
          <a:xfrm>
            <a:off x="636403" y="4228911"/>
            <a:ext cx="3535327" cy="1445342"/>
          </a:xfrm>
        </p:spPr>
        <p:txBody>
          <a:bodyPr>
            <a:normAutofit/>
          </a:bodyPr>
          <a:lstStyle>
            <a:lvl1pPr marL="285750" indent="-285750">
              <a:buFont typeface="Arial" panose="020B0604020202020204" pitchFamily="34" charset="0"/>
              <a:buChar char="•"/>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cxnSp>
        <p:nvCxnSpPr>
          <p:cNvPr id="7" name="Straight Connector 6">
            <a:extLst>
              <a:ext uri="{FF2B5EF4-FFF2-40B4-BE49-F238E27FC236}">
                <a16:creationId xmlns:a16="http://schemas.microsoft.com/office/drawing/2014/main" id="{E07BA7B5-1B65-9EEA-BBF6-0D46D5D8A9A0}"/>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9099D6-12B2-7167-C93E-67787BC331DD}"/>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83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Chart Style Examp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E4E13F-2C6B-A66C-F7D1-575FFAD5A1B8}"/>
              </a:ext>
            </a:extLst>
          </p:cNvPr>
          <p:cNvSpPr/>
          <p:nvPr userDrawn="1"/>
        </p:nvSpPr>
        <p:spPr>
          <a:xfrm>
            <a:off x="0" y="0"/>
            <a:ext cx="46836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4">
            <a:extLst>
              <a:ext uri="{FF2B5EF4-FFF2-40B4-BE49-F238E27FC236}">
                <a16:creationId xmlns:a16="http://schemas.microsoft.com/office/drawing/2014/main" id="{A1562566-647B-9EF8-3B9A-C101FC2D558B}"/>
              </a:ext>
            </a:extLst>
          </p:cNvPr>
          <p:cNvSpPr>
            <a:spLocks noGrp="1"/>
          </p:cNvSpPr>
          <p:nvPr>
            <p:ph type="ftr" sz="quarter" idx="11"/>
          </p:nvPr>
        </p:nvSpPr>
        <p:spPr/>
        <p:txBody>
          <a:bodyPr/>
          <a:lstStyle/>
          <a:p>
            <a:endParaRPr lang="en-AU" dirty="0"/>
          </a:p>
        </p:txBody>
      </p:sp>
      <p:graphicFrame>
        <p:nvGraphicFramePr>
          <p:cNvPr id="9" name="Chart 8">
            <a:extLst>
              <a:ext uri="{FF2B5EF4-FFF2-40B4-BE49-F238E27FC236}">
                <a16:creationId xmlns:a16="http://schemas.microsoft.com/office/drawing/2014/main" id="{928F8FD1-F409-214E-303D-145A586A8441}"/>
              </a:ext>
            </a:extLst>
          </p:cNvPr>
          <p:cNvGraphicFramePr/>
          <p:nvPr userDrawn="1">
            <p:extLst>
              <p:ext uri="{D42A27DB-BD31-4B8C-83A1-F6EECF244321}">
                <p14:modId xmlns:p14="http://schemas.microsoft.com/office/powerpoint/2010/main" val="1571621060"/>
              </p:ext>
            </p:extLst>
          </p:nvPr>
        </p:nvGraphicFramePr>
        <p:xfrm>
          <a:off x="6247417" y="503340"/>
          <a:ext cx="5356614" cy="5378317"/>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a:extLst>
              <a:ext uri="{FF2B5EF4-FFF2-40B4-BE49-F238E27FC236}">
                <a16:creationId xmlns:a16="http://schemas.microsoft.com/office/drawing/2014/main" id="{162AF532-60FB-8ADF-36B4-2C41D9ACE0A3}"/>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6E9EB4C-E2B2-7656-6F75-544EFB5619D7}"/>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8">
            <a:extLst>
              <a:ext uri="{FF2B5EF4-FFF2-40B4-BE49-F238E27FC236}">
                <a16:creationId xmlns:a16="http://schemas.microsoft.com/office/drawing/2014/main" id="{FB0C6DA2-C36A-E716-D8E9-C6E086556EA6}"/>
              </a:ext>
            </a:extLst>
          </p:cNvPr>
          <p:cNvSpPr>
            <a:spLocks noGrp="1"/>
          </p:cNvSpPr>
          <p:nvPr>
            <p:ph type="body" sz="quarter" idx="13" hasCustomPrompt="1"/>
          </p:nvPr>
        </p:nvSpPr>
        <p:spPr>
          <a:xfrm>
            <a:off x="636405" y="1386349"/>
            <a:ext cx="2898921"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Page Title</a:t>
            </a:r>
            <a:endParaRPr lang="en-AU" dirty="0"/>
          </a:p>
        </p:txBody>
      </p:sp>
      <p:sp>
        <p:nvSpPr>
          <p:cNvPr id="4" name="Text Placeholder 16">
            <a:extLst>
              <a:ext uri="{FF2B5EF4-FFF2-40B4-BE49-F238E27FC236}">
                <a16:creationId xmlns:a16="http://schemas.microsoft.com/office/drawing/2014/main" id="{57AD2498-5DB2-1FDC-C9D4-9DA789C5D69E}"/>
              </a:ext>
            </a:extLst>
          </p:cNvPr>
          <p:cNvSpPr>
            <a:spLocks noGrp="1"/>
          </p:cNvSpPr>
          <p:nvPr>
            <p:ph type="body" sz="quarter" idx="14"/>
          </p:nvPr>
        </p:nvSpPr>
        <p:spPr>
          <a:xfrm>
            <a:off x="636403" y="2639007"/>
            <a:ext cx="3535327" cy="144534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
        <p:nvSpPr>
          <p:cNvPr id="6" name="Text Placeholder 16">
            <a:extLst>
              <a:ext uri="{FF2B5EF4-FFF2-40B4-BE49-F238E27FC236}">
                <a16:creationId xmlns:a16="http://schemas.microsoft.com/office/drawing/2014/main" id="{EBA52ADF-16BD-DB04-DB36-6CCAF66F7DD3}"/>
              </a:ext>
            </a:extLst>
          </p:cNvPr>
          <p:cNvSpPr>
            <a:spLocks noGrp="1"/>
          </p:cNvSpPr>
          <p:nvPr>
            <p:ph type="body" sz="quarter" idx="15"/>
          </p:nvPr>
        </p:nvSpPr>
        <p:spPr>
          <a:xfrm>
            <a:off x="636403" y="4228911"/>
            <a:ext cx="3535327" cy="1445342"/>
          </a:xfrm>
        </p:spPr>
        <p:txBody>
          <a:bodyPr>
            <a:normAutofit/>
          </a:bodyPr>
          <a:lstStyle>
            <a:lvl1pPr marL="285750" indent="-285750">
              <a:buFont typeface="Arial" panose="020B0604020202020204" pitchFamily="34" charset="0"/>
              <a:buChar char="•"/>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Tree>
    <p:extLst>
      <p:ext uri="{BB962C8B-B14F-4D97-AF65-F5344CB8AC3E}">
        <p14:creationId xmlns:p14="http://schemas.microsoft.com/office/powerpoint/2010/main" val="96581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6C440-DCAD-1711-57EF-DB642FF99542}"/>
              </a:ext>
            </a:extLst>
          </p:cNvPr>
          <p:cNvSpPr/>
          <p:nvPr userDrawn="1"/>
        </p:nvSpPr>
        <p:spPr>
          <a:xfrm>
            <a:off x="0" y="0"/>
            <a:ext cx="46836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Picture 27">
            <a:extLst>
              <a:ext uri="{FF2B5EF4-FFF2-40B4-BE49-F238E27FC236}">
                <a16:creationId xmlns:a16="http://schemas.microsoft.com/office/drawing/2014/main" id="{CB9C0359-730E-6DEB-5DF8-54B97657D7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0800000" flipH="1">
            <a:off x="7179515" y="1"/>
            <a:ext cx="5012485" cy="5498912"/>
          </a:xfrm>
          <a:prstGeom prst="rect">
            <a:avLst/>
          </a:prstGeom>
        </p:spPr>
      </p:pic>
      <p:sp>
        <p:nvSpPr>
          <p:cNvPr id="5" name="Footer Placeholder 4">
            <a:extLst>
              <a:ext uri="{FF2B5EF4-FFF2-40B4-BE49-F238E27FC236}">
                <a16:creationId xmlns:a16="http://schemas.microsoft.com/office/drawing/2014/main" id="{A1562566-647B-9EF8-3B9A-C101FC2D558B}"/>
              </a:ext>
            </a:extLst>
          </p:cNvPr>
          <p:cNvSpPr>
            <a:spLocks noGrp="1"/>
          </p:cNvSpPr>
          <p:nvPr>
            <p:ph type="ftr" sz="quarter" idx="11"/>
          </p:nvPr>
        </p:nvSpPr>
        <p:spPr/>
        <p:txBody>
          <a:bodyPr/>
          <a:lstStyle/>
          <a:p>
            <a:endParaRPr lang="en-AU" dirty="0"/>
          </a:p>
        </p:txBody>
      </p:sp>
      <p:sp>
        <p:nvSpPr>
          <p:cNvPr id="3" name="Text Placeholder 8">
            <a:extLst>
              <a:ext uri="{FF2B5EF4-FFF2-40B4-BE49-F238E27FC236}">
                <a16:creationId xmlns:a16="http://schemas.microsoft.com/office/drawing/2014/main" id="{F7A9F693-BE1F-0441-AEB0-4F7FB15958B5}"/>
              </a:ext>
            </a:extLst>
          </p:cNvPr>
          <p:cNvSpPr>
            <a:spLocks noGrp="1"/>
          </p:cNvSpPr>
          <p:nvPr>
            <p:ph type="body" sz="quarter" idx="13" hasCustomPrompt="1"/>
          </p:nvPr>
        </p:nvSpPr>
        <p:spPr>
          <a:xfrm>
            <a:off x="636405" y="1386349"/>
            <a:ext cx="2898921"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Page Title</a:t>
            </a:r>
            <a:endParaRPr lang="en-AU" dirty="0"/>
          </a:p>
        </p:txBody>
      </p:sp>
      <p:sp>
        <p:nvSpPr>
          <p:cNvPr id="4" name="Text Placeholder 16">
            <a:extLst>
              <a:ext uri="{FF2B5EF4-FFF2-40B4-BE49-F238E27FC236}">
                <a16:creationId xmlns:a16="http://schemas.microsoft.com/office/drawing/2014/main" id="{197C863E-2127-955E-4945-C581DAB39013}"/>
              </a:ext>
            </a:extLst>
          </p:cNvPr>
          <p:cNvSpPr>
            <a:spLocks noGrp="1"/>
          </p:cNvSpPr>
          <p:nvPr>
            <p:ph type="body" sz="quarter" idx="14"/>
          </p:nvPr>
        </p:nvSpPr>
        <p:spPr>
          <a:xfrm>
            <a:off x="636403" y="2639007"/>
            <a:ext cx="3535327" cy="144534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
        <p:nvSpPr>
          <p:cNvPr id="6" name="Text Placeholder 16">
            <a:extLst>
              <a:ext uri="{FF2B5EF4-FFF2-40B4-BE49-F238E27FC236}">
                <a16:creationId xmlns:a16="http://schemas.microsoft.com/office/drawing/2014/main" id="{D088DC13-7E04-68EA-3BAA-AE20503785BD}"/>
              </a:ext>
            </a:extLst>
          </p:cNvPr>
          <p:cNvSpPr>
            <a:spLocks noGrp="1"/>
          </p:cNvSpPr>
          <p:nvPr>
            <p:ph type="body" sz="quarter" idx="15"/>
          </p:nvPr>
        </p:nvSpPr>
        <p:spPr>
          <a:xfrm>
            <a:off x="636403" y="4228911"/>
            <a:ext cx="3535327" cy="1445342"/>
          </a:xfrm>
        </p:spPr>
        <p:txBody>
          <a:bodyPr>
            <a:normAutofit/>
          </a:bodyPr>
          <a:lstStyle>
            <a:lvl1pPr marL="285750" indent="-285750">
              <a:buFont typeface="Arial" panose="020B0604020202020204" pitchFamily="34" charset="0"/>
              <a:buChar char="•"/>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cxnSp>
        <p:nvCxnSpPr>
          <p:cNvPr id="7" name="Straight Connector 6">
            <a:extLst>
              <a:ext uri="{FF2B5EF4-FFF2-40B4-BE49-F238E27FC236}">
                <a16:creationId xmlns:a16="http://schemas.microsoft.com/office/drawing/2014/main" id="{E07BA7B5-1B65-9EEA-BBF6-0D46D5D8A9A0}"/>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9099D6-12B2-7167-C93E-67787BC331DD}"/>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hart Placeholder 10">
            <a:extLst>
              <a:ext uri="{FF2B5EF4-FFF2-40B4-BE49-F238E27FC236}">
                <a16:creationId xmlns:a16="http://schemas.microsoft.com/office/drawing/2014/main" id="{4C71D5F3-D05E-A8DA-DCB3-F94469ACD717}"/>
              </a:ext>
            </a:extLst>
          </p:cNvPr>
          <p:cNvSpPr>
            <a:spLocks noGrp="1"/>
          </p:cNvSpPr>
          <p:nvPr>
            <p:ph type="chart" sz="quarter" idx="16" hasCustomPrompt="1"/>
          </p:nvPr>
        </p:nvSpPr>
        <p:spPr>
          <a:xfrm>
            <a:off x="5348288" y="536575"/>
            <a:ext cx="6076950" cy="5343525"/>
          </a:xfrm>
        </p:spPr>
        <p:txBody>
          <a:bodyPr/>
          <a:lstStyle>
            <a:lvl1pPr marL="0" indent="0">
              <a:buNone/>
              <a:defRPr/>
            </a:lvl1pPr>
          </a:lstStyle>
          <a:p>
            <a:r>
              <a:rPr lang="en-AU" dirty="0"/>
              <a:t>Click to insert chart</a:t>
            </a:r>
          </a:p>
        </p:txBody>
      </p:sp>
    </p:spTree>
    <p:extLst>
      <p:ext uri="{BB962C8B-B14F-4D97-AF65-F5344CB8AC3E}">
        <p14:creationId xmlns:p14="http://schemas.microsoft.com/office/powerpoint/2010/main" val="361004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ow Chart Style Exam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75BBD3-19D5-1BD3-3941-291A273766D0}"/>
              </a:ext>
            </a:extLst>
          </p:cNvPr>
          <p:cNvSpPr/>
          <p:nvPr userDrawn="1"/>
        </p:nvSpPr>
        <p:spPr>
          <a:xfrm>
            <a:off x="0" y="0"/>
            <a:ext cx="46836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BA1D4980-710C-602B-9A65-679291CFCF2E}"/>
              </a:ext>
            </a:extLst>
          </p:cNvPr>
          <p:cNvSpPr>
            <a:spLocks noGrp="1"/>
          </p:cNvSpPr>
          <p:nvPr>
            <p:ph type="ftr" sz="quarter" idx="10"/>
          </p:nvPr>
        </p:nvSpPr>
        <p:spPr/>
        <p:txBody>
          <a:bodyPr/>
          <a:lstStyle/>
          <a:p>
            <a:endParaRPr lang="en-AU" dirty="0"/>
          </a:p>
        </p:txBody>
      </p:sp>
      <p:sp>
        <p:nvSpPr>
          <p:cNvPr id="6" name="Text Placeholder 8">
            <a:extLst>
              <a:ext uri="{FF2B5EF4-FFF2-40B4-BE49-F238E27FC236}">
                <a16:creationId xmlns:a16="http://schemas.microsoft.com/office/drawing/2014/main" id="{45E85362-FA65-0E09-AF05-6A780505F28D}"/>
              </a:ext>
            </a:extLst>
          </p:cNvPr>
          <p:cNvSpPr>
            <a:spLocks noGrp="1"/>
          </p:cNvSpPr>
          <p:nvPr>
            <p:ph type="body" sz="quarter" idx="13" hasCustomPrompt="1"/>
          </p:nvPr>
        </p:nvSpPr>
        <p:spPr>
          <a:xfrm>
            <a:off x="636405" y="1386349"/>
            <a:ext cx="2898921"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Page Title</a:t>
            </a:r>
            <a:endParaRPr lang="en-AU" dirty="0"/>
          </a:p>
        </p:txBody>
      </p:sp>
      <p:sp>
        <p:nvSpPr>
          <p:cNvPr id="7" name="Text Placeholder 16">
            <a:extLst>
              <a:ext uri="{FF2B5EF4-FFF2-40B4-BE49-F238E27FC236}">
                <a16:creationId xmlns:a16="http://schemas.microsoft.com/office/drawing/2014/main" id="{B8B7830C-3355-BD1A-8F3A-5BC2BFAFA367}"/>
              </a:ext>
            </a:extLst>
          </p:cNvPr>
          <p:cNvSpPr>
            <a:spLocks noGrp="1"/>
          </p:cNvSpPr>
          <p:nvPr>
            <p:ph type="body" sz="quarter" idx="14"/>
          </p:nvPr>
        </p:nvSpPr>
        <p:spPr>
          <a:xfrm>
            <a:off x="636403" y="2639007"/>
            <a:ext cx="3535327" cy="144534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
        <p:nvSpPr>
          <p:cNvPr id="8" name="Text Placeholder 16">
            <a:extLst>
              <a:ext uri="{FF2B5EF4-FFF2-40B4-BE49-F238E27FC236}">
                <a16:creationId xmlns:a16="http://schemas.microsoft.com/office/drawing/2014/main" id="{C2306324-044D-7A83-E0E1-6284B3DAC29A}"/>
              </a:ext>
            </a:extLst>
          </p:cNvPr>
          <p:cNvSpPr>
            <a:spLocks noGrp="1"/>
          </p:cNvSpPr>
          <p:nvPr>
            <p:ph type="body" sz="quarter" idx="15"/>
          </p:nvPr>
        </p:nvSpPr>
        <p:spPr>
          <a:xfrm>
            <a:off x="636403" y="4228911"/>
            <a:ext cx="3535327" cy="1445342"/>
          </a:xfrm>
        </p:spPr>
        <p:txBody>
          <a:bodyPr>
            <a:normAutofit/>
          </a:bodyPr>
          <a:lstStyle>
            <a:lvl1pPr marL="285750" indent="-285750">
              <a:buFont typeface="Arial" panose="020B0604020202020204" pitchFamily="34" charset="0"/>
              <a:buChar char="•"/>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cxnSp>
        <p:nvCxnSpPr>
          <p:cNvPr id="10" name="Straight Connector 9">
            <a:extLst>
              <a:ext uri="{FF2B5EF4-FFF2-40B4-BE49-F238E27FC236}">
                <a16:creationId xmlns:a16="http://schemas.microsoft.com/office/drawing/2014/main" id="{03D54EA1-C6B0-FE90-7BDA-9CBEC2431891}"/>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06BDD2-4FE3-E0BA-016A-C13D2C5C4E53}"/>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AD78231C-9AFF-E9D9-29AD-39E554A194A8}"/>
              </a:ext>
            </a:extLst>
          </p:cNvPr>
          <p:cNvGraphicFramePr/>
          <p:nvPr userDrawn="1">
            <p:extLst>
              <p:ext uri="{D42A27DB-BD31-4B8C-83A1-F6EECF244321}">
                <p14:modId xmlns:p14="http://schemas.microsoft.com/office/powerpoint/2010/main" val="2300742481"/>
              </p:ext>
            </p:extLst>
          </p:nvPr>
        </p:nvGraphicFramePr>
        <p:xfrm>
          <a:off x="5917657" y="1550328"/>
          <a:ext cx="4958342" cy="330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24">
            <a:extLst>
              <a:ext uri="{FF2B5EF4-FFF2-40B4-BE49-F238E27FC236}">
                <a16:creationId xmlns:a16="http://schemas.microsoft.com/office/drawing/2014/main" id="{62E8CFF2-2CB7-65E8-05CA-3D8E2756D9B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325392" y="2477396"/>
            <a:ext cx="828000" cy="828000"/>
          </a:xfrm>
          <a:prstGeom prst="rect">
            <a:avLst/>
          </a:prstGeom>
        </p:spPr>
      </p:pic>
      <p:pic>
        <p:nvPicPr>
          <p:cNvPr id="27" name="Picture 26">
            <a:extLst>
              <a:ext uri="{FF2B5EF4-FFF2-40B4-BE49-F238E27FC236}">
                <a16:creationId xmlns:a16="http://schemas.microsoft.com/office/drawing/2014/main" id="{210B020A-1E8C-2A3A-03C9-8E52AE3CF132}"/>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8812485" y="4064816"/>
            <a:ext cx="829984" cy="828000"/>
          </a:xfrm>
          <a:prstGeom prst="rect">
            <a:avLst/>
          </a:prstGeom>
        </p:spPr>
      </p:pic>
      <p:pic>
        <p:nvPicPr>
          <p:cNvPr id="29" name="Picture 28">
            <a:extLst>
              <a:ext uri="{FF2B5EF4-FFF2-40B4-BE49-F238E27FC236}">
                <a16:creationId xmlns:a16="http://schemas.microsoft.com/office/drawing/2014/main" id="{8A8C74D4-18B7-1F1B-0978-F03C52D6920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020042" y="1513401"/>
            <a:ext cx="756000" cy="756000"/>
          </a:xfrm>
          <a:prstGeom prst="rect">
            <a:avLst/>
          </a:prstGeom>
        </p:spPr>
      </p:pic>
      <p:pic>
        <p:nvPicPr>
          <p:cNvPr id="31" name="Picture 30">
            <a:extLst>
              <a:ext uri="{FF2B5EF4-FFF2-40B4-BE49-F238E27FC236}">
                <a16:creationId xmlns:a16="http://schemas.microsoft.com/office/drawing/2014/main" id="{61DBF9DB-05F4-6527-39C8-DFE2B7A1366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6643409" y="2470241"/>
            <a:ext cx="828000" cy="828000"/>
          </a:xfrm>
          <a:prstGeom prst="rect">
            <a:avLst/>
          </a:prstGeom>
        </p:spPr>
      </p:pic>
      <p:pic>
        <p:nvPicPr>
          <p:cNvPr id="33" name="Picture 32">
            <a:extLst>
              <a:ext uri="{FF2B5EF4-FFF2-40B4-BE49-F238E27FC236}">
                <a16:creationId xmlns:a16="http://schemas.microsoft.com/office/drawing/2014/main" id="{673D823C-3D8C-15B8-1930-8379BFFBAA3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154830" y="4054184"/>
            <a:ext cx="828000" cy="828000"/>
          </a:xfrm>
          <a:prstGeom prst="rect">
            <a:avLst/>
          </a:prstGeom>
        </p:spPr>
      </p:pic>
      <p:sp>
        <p:nvSpPr>
          <p:cNvPr id="37" name="Text Placeholder 36">
            <a:extLst>
              <a:ext uri="{FF2B5EF4-FFF2-40B4-BE49-F238E27FC236}">
                <a16:creationId xmlns:a16="http://schemas.microsoft.com/office/drawing/2014/main" id="{B704BB5A-0956-C08C-BC32-72D8F538F109}"/>
              </a:ext>
            </a:extLst>
          </p:cNvPr>
          <p:cNvSpPr>
            <a:spLocks noGrp="1"/>
          </p:cNvSpPr>
          <p:nvPr>
            <p:ph type="body" sz="quarter" idx="16" hasCustomPrompt="1"/>
          </p:nvPr>
        </p:nvSpPr>
        <p:spPr>
          <a:xfrm>
            <a:off x="7459235" y="391953"/>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39" name="Text Placeholder 38">
            <a:extLst>
              <a:ext uri="{FF2B5EF4-FFF2-40B4-BE49-F238E27FC236}">
                <a16:creationId xmlns:a16="http://schemas.microsoft.com/office/drawing/2014/main" id="{46497305-9488-355B-0902-46128ABB8420}"/>
              </a:ext>
            </a:extLst>
          </p:cNvPr>
          <p:cNvSpPr>
            <a:spLocks noGrp="1"/>
          </p:cNvSpPr>
          <p:nvPr>
            <p:ph type="body" sz="quarter" idx="17" hasCustomPrompt="1"/>
          </p:nvPr>
        </p:nvSpPr>
        <p:spPr>
          <a:xfrm>
            <a:off x="7482041" y="2909844"/>
            <a:ext cx="1829575" cy="799603"/>
          </a:xfrm>
        </p:spPr>
        <p:txBody>
          <a:bodyPr>
            <a:noAutofit/>
          </a:bodyPr>
          <a:lstStyle>
            <a:lvl1pPr marL="0" indent="0" algn="ctr">
              <a:buNone/>
              <a:defRPr sz="1800" b="1">
                <a:latin typeface="+mj-lt"/>
              </a:defRPr>
            </a:lvl1pPr>
            <a:lvl2pPr marL="457200" indent="0" algn="ctr">
              <a:buNone/>
              <a:defRPr sz="1800" b="1">
                <a:latin typeface="+mj-lt"/>
              </a:defRPr>
            </a:lvl2pPr>
            <a:lvl3pPr marL="914400" indent="0" algn="ctr">
              <a:buNone/>
              <a:defRPr sz="1800" b="1">
                <a:latin typeface="+mj-lt"/>
              </a:defRPr>
            </a:lvl3pPr>
            <a:lvl4pPr marL="1371600" indent="0" algn="ctr">
              <a:buNone/>
              <a:defRPr sz="1800" b="1">
                <a:latin typeface="+mj-lt"/>
              </a:defRPr>
            </a:lvl4pPr>
            <a:lvl5pPr marL="1828800" indent="0" algn="ctr">
              <a:buNone/>
              <a:defRPr sz="1800" b="1">
                <a:latin typeface="+mj-lt"/>
              </a:defRPr>
            </a:lvl5pPr>
          </a:lstStyle>
          <a:p>
            <a:pPr lvl="0"/>
            <a:r>
              <a:rPr lang="en-US" dirty="0"/>
              <a:t>Title</a:t>
            </a:r>
            <a:br>
              <a:rPr lang="en-US" dirty="0"/>
            </a:br>
            <a:r>
              <a:rPr lang="en-US" dirty="0" err="1"/>
              <a:t>eg.</a:t>
            </a:r>
            <a:r>
              <a:rPr lang="en-US" dirty="0"/>
              <a:t> NEMA Values</a:t>
            </a:r>
            <a:endParaRPr lang="en-AU" dirty="0"/>
          </a:p>
        </p:txBody>
      </p:sp>
      <p:sp>
        <p:nvSpPr>
          <p:cNvPr id="41" name="Text Placeholder 40">
            <a:extLst>
              <a:ext uri="{FF2B5EF4-FFF2-40B4-BE49-F238E27FC236}">
                <a16:creationId xmlns:a16="http://schemas.microsoft.com/office/drawing/2014/main" id="{17A94D6A-3864-6A10-939D-4C36969CB96E}"/>
              </a:ext>
            </a:extLst>
          </p:cNvPr>
          <p:cNvSpPr>
            <a:spLocks noGrp="1"/>
          </p:cNvSpPr>
          <p:nvPr>
            <p:ph type="body" sz="quarter" idx="18" hasCustomPrompt="1"/>
          </p:nvPr>
        </p:nvSpPr>
        <p:spPr>
          <a:xfrm>
            <a:off x="7459235" y="663397"/>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46" name="Text Placeholder 36">
            <a:extLst>
              <a:ext uri="{FF2B5EF4-FFF2-40B4-BE49-F238E27FC236}">
                <a16:creationId xmlns:a16="http://schemas.microsoft.com/office/drawing/2014/main" id="{3FE8EABD-C059-2AEC-0F32-7D9B739325B4}"/>
              </a:ext>
            </a:extLst>
          </p:cNvPr>
          <p:cNvSpPr>
            <a:spLocks noGrp="1"/>
          </p:cNvSpPr>
          <p:nvPr>
            <p:ph type="body" sz="quarter" idx="19" hasCustomPrompt="1"/>
          </p:nvPr>
        </p:nvSpPr>
        <p:spPr>
          <a:xfrm>
            <a:off x="4777866" y="2477525"/>
            <a:ext cx="1789990"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7" name="Text Placeholder 40">
            <a:extLst>
              <a:ext uri="{FF2B5EF4-FFF2-40B4-BE49-F238E27FC236}">
                <a16:creationId xmlns:a16="http://schemas.microsoft.com/office/drawing/2014/main" id="{CA8A8AD9-1365-6B13-FB9C-08BFF6367538}"/>
              </a:ext>
            </a:extLst>
          </p:cNvPr>
          <p:cNvSpPr>
            <a:spLocks noGrp="1"/>
          </p:cNvSpPr>
          <p:nvPr>
            <p:ph type="body" sz="quarter" idx="20" hasCustomPrompt="1"/>
          </p:nvPr>
        </p:nvSpPr>
        <p:spPr>
          <a:xfrm>
            <a:off x="4777866" y="2748969"/>
            <a:ext cx="1789990"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48" name="Text Placeholder 36">
            <a:extLst>
              <a:ext uri="{FF2B5EF4-FFF2-40B4-BE49-F238E27FC236}">
                <a16:creationId xmlns:a16="http://schemas.microsoft.com/office/drawing/2014/main" id="{579C4552-F2B5-15FF-11CB-3BD11D1BBD15}"/>
              </a:ext>
            </a:extLst>
          </p:cNvPr>
          <p:cNvSpPr>
            <a:spLocks noGrp="1"/>
          </p:cNvSpPr>
          <p:nvPr>
            <p:ph type="body" sz="quarter" idx="21" hasCustomPrompt="1"/>
          </p:nvPr>
        </p:nvSpPr>
        <p:spPr>
          <a:xfrm>
            <a:off x="6232197" y="5009192"/>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9" name="Text Placeholder 40">
            <a:extLst>
              <a:ext uri="{FF2B5EF4-FFF2-40B4-BE49-F238E27FC236}">
                <a16:creationId xmlns:a16="http://schemas.microsoft.com/office/drawing/2014/main" id="{91161EF3-B477-9955-E46D-2F5A47C7F0FB}"/>
              </a:ext>
            </a:extLst>
          </p:cNvPr>
          <p:cNvSpPr>
            <a:spLocks noGrp="1"/>
          </p:cNvSpPr>
          <p:nvPr>
            <p:ph type="body" sz="quarter" idx="22" hasCustomPrompt="1"/>
          </p:nvPr>
        </p:nvSpPr>
        <p:spPr>
          <a:xfrm>
            <a:off x="6232197" y="5280636"/>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50" name="Text Placeholder 36">
            <a:extLst>
              <a:ext uri="{FF2B5EF4-FFF2-40B4-BE49-F238E27FC236}">
                <a16:creationId xmlns:a16="http://schemas.microsoft.com/office/drawing/2014/main" id="{60FEE3B9-2F6D-C441-C269-86409EA3DC64}"/>
              </a:ext>
            </a:extLst>
          </p:cNvPr>
          <p:cNvSpPr>
            <a:spLocks noGrp="1"/>
          </p:cNvSpPr>
          <p:nvPr>
            <p:ph type="body" sz="quarter" idx="23" hasCustomPrompt="1"/>
          </p:nvPr>
        </p:nvSpPr>
        <p:spPr>
          <a:xfrm>
            <a:off x="8698758" y="5007638"/>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51" name="Text Placeholder 40">
            <a:extLst>
              <a:ext uri="{FF2B5EF4-FFF2-40B4-BE49-F238E27FC236}">
                <a16:creationId xmlns:a16="http://schemas.microsoft.com/office/drawing/2014/main" id="{1C566AFC-0CE6-E007-2D22-D2D9A0DC98AC}"/>
              </a:ext>
            </a:extLst>
          </p:cNvPr>
          <p:cNvSpPr>
            <a:spLocks noGrp="1"/>
          </p:cNvSpPr>
          <p:nvPr>
            <p:ph type="body" sz="quarter" idx="24" hasCustomPrompt="1"/>
          </p:nvPr>
        </p:nvSpPr>
        <p:spPr>
          <a:xfrm>
            <a:off x="8698758" y="5279082"/>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52" name="Text Placeholder 36">
            <a:extLst>
              <a:ext uri="{FF2B5EF4-FFF2-40B4-BE49-F238E27FC236}">
                <a16:creationId xmlns:a16="http://schemas.microsoft.com/office/drawing/2014/main" id="{861C499F-AE07-B06E-9783-D0E1FC57686F}"/>
              </a:ext>
            </a:extLst>
          </p:cNvPr>
          <p:cNvSpPr>
            <a:spLocks noGrp="1"/>
          </p:cNvSpPr>
          <p:nvPr>
            <p:ph type="body" sz="quarter" idx="25" hasCustomPrompt="1"/>
          </p:nvPr>
        </p:nvSpPr>
        <p:spPr>
          <a:xfrm>
            <a:off x="10225801" y="2477525"/>
            <a:ext cx="1789990"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53" name="Text Placeholder 40">
            <a:extLst>
              <a:ext uri="{FF2B5EF4-FFF2-40B4-BE49-F238E27FC236}">
                <a16:creationId xmlns:a16="http://schemas.microsoft.com/office/drawing/2014/main" id="{C55B982F-441E-F7F9-AC0F-1EEE462F3CEF}"/>
              </a:ext>
            </a:extLst>
          </p:cNvPr>
          <p:cNvSpPr>
            <a:spLocks noGrp="1"/>
          </p:cNvSpPr>
          <p:nvPr>
            <p:ph type="body" sz="quarter" idx="26" hasCustomPrompt="1"/>
          </p:nvPr>
        </p:nvSpPr>
        <p:spPr>
          <a:xfrm>
            <a:off x="10225801" y="2748969"/>
            <a:ext cx="1789990"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Tree>
    <p:extLst>
      <p:ext uri="{BB962C8B-B14F-4D97-AF65-F5344CB8AC3E}">
        <p14:creationId xmlns:p14="http://schemas.microsoft.com/office/powerpoint/2010/main" val="4204044547"/>
      </p:ext>
    </p:extLst>
  </p:cSld>
  <p:clrMapOvr>
    <a:masterClrMapping/>
  </p:clrMapOvr>
  <p:extLst>
    <p:ext uri="{DCECCB84-F9BA-43D5-87BE-67443E8EF086}">
      <p15:sldGuideLst xmlns:p15="http://schemas.microsoft.com/office/powerpoint/2012/main">
        <p15:guide id="1" orient="horz" pos="1275"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EFE12-B54D-A611-3FB2-DAC32799DAB2}"/>
              </a:ext>
            </a:extLst>
          </p:cNvPr>
          <p:cNvSpPr>
            <a:spLocks noGrp="1"/>
          </p:cNvSpPr>
          <p:nvPr>
            <p:ph type="title"/>
          </p:nvPr>
        </p:nvSpPr>
        <p:spPr>
          <a:xfrm>
            <a:off x="636404" y="365125"/>
            <a:ext cx="10919192"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ABD1418-9B75-6113-D8B1-BF807E761528}"/>
              </a:ext>
            </a:extLst>
          </p:cNvPr>
          <p:cNvSpPr>
            <a:spLocks noGrp="1"/>
          </p:cNvSpPr>
          <p:nvPr>
            <p:ph type="body" idx="1"/>
          </p:nvPr>
        </p:nvSpPr>
        <p:spPr>
          <a:xfrm>
            <a:off x="636405" y="1825625"/>
            <a:ext cx="1091919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697B3210-F6AF-85B0-E6C9-D4BCB60FA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FF0000"/>
                </a:solidFill>
              </a:defRPr>
            </a:lvl1pPr>
          </a:lstStyle>
          <a:p>
            <a:r>
              <a:rPr lang="en-AU" dirty="0"/>
              <a:t>CLASSIFICATION</a:t>
            </a:r>
          </a:p>
        </p:txBody>
      </p:sp>
      <p:sp>
        <p:nvSpPr>
          <p:cNvPr id="7" name="TextBox 6">
            <a:extLst>
              <a:ext uri="{FF2B5EF4-FFF2-40B4-BE49-F238E27FC236}">
                <a16:creationId xmlns:a16="http://schemas.microsoft.com/office/drawing/2014/main" id="{7A06422F-D5CC-2DC5-646C-06BA15A52271}"/>
              </a:ext>
            </a:extLst>
          </p:cNvPr>
          <p:cNvSpPr txBox="1"/>
          <p:nvPr>
            <p:extLst>
              <p:ext uri="{1162E1C5-73C7-4A58-AE30-91384D911F3F}">
                <p184:classification xmlns:p184="http://schemas.microsoft.com/office/powerpoint/2018/4/main" val="hdr"/>
              </p:ext>
            </p:extLst>
          </p:nvPr>
        </p:nvSpPr>
        <p:spPr>
          <a:xfrm>
            <a:off x="5732463" y="63500"/>
            <a:ext cx="763587" cy="213360"/>
          </a:xfrm>
          <a:prstGeom prst="rect">
            <a:avLst/>
          </a:prstGeom>
        </p:spPr>
        <p:txBody>
          <a:bodyPr horzOverflow="overflow" lIns="0" tIns="0" rIns="0" bIns="0">
            <a:spAutoFit/>
          </a:bodyPr>
          <a:lstStyle/>
          <a:p>
            <a:pPr algn="l"/>
            <a:r>
              <a:rPr lang="en-AU" sz="1400">
                <a:solidFill>
                  <a:srgbClr val="FF0000">
                    <a:alpha val="50000"/>
                  </a:srgbClr>
                </a:solidFill>
                <a:latin typeface="Aptos" panose="020B0004020202020204" pitchFamily="34" charset="0"/>
              </a:rPr>
              <a:t>OFFICIAL</a:t>
            </a:r>
          </a:p>
        </p:txBody>
      </p:sp>
      <p:sp>
        <p:nvSpPr>
          <p:cNvPr id="8" name="TextBox 7">
            <a:extLst>
              <a:ext uri="{FF2B5EF4-FFF2-40B4-BE49-F238E27FC236}">
                <a16:creationId xmlns:a16="http://schemas.microsoft.com/office/drawing/2014/main" id="{3E2BC680-619B-9E6F-A209-684AEAB19760}"/>
              </a:ext>
            </a:extLst>
          </p:cNvPr>
          <p:cNvSpPr txBox="1"/>
          <p:nvPr>
            <p:extLst>
              <p:ext uri="{1162E1C5-73C7-4A58-AE30-91384D911F3F}">
                <p184:classification xmlns:p184="http://schemas.microsoft.com/office/powerpoint/2018/4/main" val="ftr"/>
              </p:ext>
            </p:extLst>
          </p:nvPr>
        </p:nvSpPr>
        <p:spPr>
          <a:xfrm>
            <a:off x="5732463" y="6581140"/>
            <a:ext cx="763587" cy="213360"/>
          </a:xfrm>
          <a:prstGeom prst="rect">
            <a:avLst/>
          </a:prstGeom>
        </p:spPr>
        <p:txBody>
          <a:bodyPr horzOverflow="overflow" lIns="0" tIns="0" rIns="0" bIns="0">
            <a:spAutoFit/>
          </a:bodyPr>
          <a:lstStyle/>
          <a:p>
            <a:pPr algn="l"/>
            <a:r>
              <a:rPr lang="en-AU" sz="14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342684713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68" r:id="rId5"/>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555650-749E-6651-22CE-C887DE5ADE84}"/>
              </a:ext>
            </a:extLst>
          </p:cNvPr>
          <p:cNvSpPr>
            <a:spLocks noGrp="1"/>
          </p:cNvSpPr>
          <p:nvPr>
            <p:ph type="title"/>
          </p:nvPr>
        </p:nvSpPr>
        <p:spPr>
          <a:xfrm>
            <a:off x="636403" y="365125"/>
            <a:ext cx="10919194"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B3D551-389F-0515-5008-6E79EE9CE22A}"/>
              </a:ext>
            </a:extLst>
          </p:cNvPr>
          <p:cNvSpPr>
            <a:spLocks noGrp="1"/>
          </p:cNvSpPr>
          <p:nvPr>
            <p:ph type="body" idx="1"/>
          </p:nvPr>
        </p:nvSpPr>
        <p:spPr>
          <a:xfrm>
            <a:off x="636403" y="1825625"/>
            <a:ext cx="1091919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7535B50F-EB13-06CD-4EB0-D0C30214F93B}"/>
              </a:ext>
            </a:extLst>
          </p:cNvPr>
          <p:cNvSpPr>
            <a:spLocks noGrp="1"/>
          </p:cNvSpPr>
          <p:nvPr>
            <p:ph type="ftr" sz="quarter" idx="3"/>
          </p:nvPr>
        </p:nvSpPr>
        <p:spPr>
          <a:xfrm>
            <a:off x="7440797" y="6356350"/>
            <a:ext cx="4114800" cy="365125"/>
          </a:xfrm>
          <a:prstGeom prst="rect">
            <a:avLst/>
          </a:prstGeom>
        </p:spPr>
        <p:txBody>
          <a:bodyPr vert="horz" lIns="91440" tIns="45720" rIns="91440" bIns="45720" rtlCol="0" anchor="ctr"/>
          <a:lstStyle>
            <a:lvl1pPr algn="r">
              <a:defRPr sz="1200">
                <a:solidFill>
                  <a:srgbClr val="FF0000"/>
                </a:solidFill>
              </a:defRPr>
            </a:lvl1pPr>
          </a:lstStyle>
          <a:p>
            <a:endParaRPr lang="en-AU" dirty="0"/>
          </a:p>
        </p:txBody>
      </p:sp>
      <p:cxnSp>
        <p:nvCxnSpPr>
          <p:cNvPr id="9" name="Straight Connector 8">
            <a:extLst>
              <a:ext uri="{FF2B5EF4-FFF2-40B4-BE49-F238E27FC236}">
                <a16:creationId xmlns:a16="http://schemas.microsoft.com/office/drawing/2014/main" id="{69125C00-0041-5928-F3DC-2DC64FA6E0A8}"/>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DED3ECCF-3A00-7D24-43FD-E36B45E9B09D}"/>
              </a:ext>
            </a:extLst>
          </p:cNvPr>
          <p:cNvSpPr>
            <a:spLocks noGrp="1"/>
          </p:cNvSpPr>
          <p:nvPr>
            <p:ph type="dt" sz="half" idx="2"/>
          </p:nvPr>
        </p:nvSpPr>
        <p:spPr>
          <a:xfrm>
            <a:off x="636403"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6BECACCA-487E-4A34-8C3A-3B8AE40E7E11}" type="datetime1">
              <a:rPr lang="en-US" smtClean="0"/>
              <a:t>5/21/2026</a:t>
            </a:fld>
            <a:endParaRPr lang="en-AU"/>
          </a:p>
        </p:txBody>
      </p:sp>
      <p:cxnSp>
        <p:nvCxnSpPr>
          <p:cNvPr id="14" name="Straight Connector 13">
            <a:extLst>
              <a:ext uri="{FF2B5EF4-FFF2-40B4-BE49-F238E27FC236}">
                <a16:creationId xmlns:a16="http://schemas.microsoft.com/office/drawing/2014/main" id="{334637F3-13DF-9526-D65A-8A8C62FB9A5E}"/>
              </a:ext>
            </a:extLst>
          </p:cNvPr>
          <p:cNvCxnSpPr>
            <a:cxnSpLocks/>
          </p:cNvCxnSpPr>
          <p:nvPr userDrawn="1"/>
        </p:nvCxnSpPr>
        <p:spPr>
          <a:xfrm>
            <a:off x="636403" y="6252332"/>
            <a:ext cx="109191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079288-80B8-7EAB-4000-2ABD3F167F45}"/>
              </a:ext>
            </a:extLst>
          </p:cNvPr>
          <p:cNvSpPr txBox="1"/>
          <p:nvPr>
            <p:extLst>
              <p:ext uri="{1162E1C5-73C7-4A58-AE30-91384D911F3F}">
                <p184:classification xmlns:p184="http://schemas.microsoft.com/office/powerpoint/2018/4/main" val="hdr"/>
              </p:ext>
            </p:extLst>
          </p:nvPr>
        </p:nvSpPr>
        <p:spPr>
          <a:xfrm>
            <a:off x="5732463" y="63500"/>
            <a:ext cx="763587" cy="213360"/>
          </a:xfrm>
          <a:prstGeom prst="rect">
            <a:avLst/>
          </a:prstGeom>
        </p:spPr>
        <p:txBody>
          <a:bodyPr horzOverflow="overflow" lIns="0" tIns="0" rIns="0" bIns="0">
            <a:spAutoFit/>
          </a:bodyPr>
          <a:lstStyle/>
          <a:p>
            <a:pPr algn="l"/>
            <a:r>
              <a:rPr lang="en-AU" sz="1400">
                <a:solidFill>
                  <a:srgbClr val="FF0000">
                    <a:alpha val="50000"/>
                  </a:srgbClr>
                </a:solidFill>
                <a:latin typeface="Aptos" panose="020B0004020202020204" pitchFamily="34" charset="0"/>
              </a:rPr>
              <a:t>OFFICIAL</a:t>
            </a:r>
          </a:p>
        </p:txBody>
      </p:sp>
      <p:sp>
        <p:nvSpPr>
          <p:cNvPr id="8" name="TextBox 7">
            <a:extLst>
              <a:ext uri="{FF2B5EF4-FFF2-40B4-BE49-F238E27FC236}">
                <a16:creationId xmlns:a16="http://schemas.microsoft.com/office/drawing/2014/main" id="{64161C71-0D59-20B9-E4C3-B6C04EEECD29}"/>
              </a:ext>
            </a:extLst>
          </p:cNvPr>
          <p:cNvSpPr txBox="1"/>
          <p:nvPr>
            <p:extLst>
              <p:ext uri="{1162E1C5-73C7-4A58-AE30-91384D911F3F}">
                <p184:classification xmlns:p184="http://schemas.microsoft.com/office/powerpoint/2018/4/main" val="ftr"/>
              </p:ext>
            </p:extLst>
          </p:nvPr>
        </p:nvSpPr>
        <p:spPr>
          <a:xfrm>
            <a:off x="5732463" y="6581140"/>
            <a:ext cx="763587" cy="213360"/>
          </a:xfrm>
          <a:prstGeom prst="rect">
            <a:avLst/>
          </a:prstGeom>
        </p:spPr>
        <p:txBody>
          <a:bodyPr horzOverflow="overflow" lIns="0" tIns="0" rIns="0" bIns="0">
            <a:spAutoFit/>
          </a:bodyPr>
          <a:lstStyle/>
          <a:p>
            <a:pPr algn="l"/>
            <a:r>
              <a:rPr lang="en-AU" sz="14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3264150972"/>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665" r:id="rId3"/>
    <p:sldLayoutId id="2147483662" r:id="rId4"/>
    <p:sldLayoutId id="2147483666" r:id="rId5"/>
    <p:sldLayoutId id="2147483660" r:id="rId6"/>
    <p:sldLayoutId id="2147483667" r:id="rId7"/>
    <p:sldLayoutId id="2147483664" r:id="rId8"/>
    <p:sldLayoutId id="2147483659" r:id="rId9"/>
    <p:sldLayoutId id="2147483655" r:id="rId10"/>
    <p:sldLayoutId id="2147483657" r:id="rId11"/>
    <p:sldLayoutId id="2147483663" r:id="rId12"/>
    <p:sldLayoutId id="2147483669" r:id="rId13"/>
    <p:sldLayoutId id="2147483670" r:id="rId14"/>
    <p:sldLayoutId id="2147483671" r:id="rId15"/>
  </p:sldLayoutIdLst>
  <p:hf sldNum="0" hdr="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EFE12-B54D-A611-3FB2-DAC32799DAB2}"/>
              </a:ext>
            </a:extLst>
          </p:cNvPr>
          <p:cNvSpPr>
            <a:spLocks noGrp="1"/>
          </p:cNvSpPr>
          <p:nvPr>
            <p:ph type="title"/>
          </p:nvPr>
        </p:nvSpPr>
        <p:spPr>
          <a:xfrm>
            <a:off x="636404" y="365125"/>
            <a:ext cx="10919192"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ABD1418-9B75-6113-D8B1-BF807E761528}"/>
              </a:ext>
            </a:extLst>
          </p:cNvPr>
          <p:cNvSpPr>
            <a:spLocks noGrp="1"/>
          </p:cNvSpPr>
          <p:nvPr>
            <p:ph type="body" idx="1"/>
          </p:nvPr>
        </p:nvSpPr>
        <p:spPr>
          <a:xfrm>
            <a:off x="636405" y="1825625"/>
            <a:ext cx="1091919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697B3210-F6AF-85B0-E6C9-D4BCB60FA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FF0000"/>
                </a:solidFill>
              </a:defRPr>
            </a:lvl1pPr>
          </a:lstStyle>
          <a:p>
            <a:r>
              <a:rPr lang="en-AU" dirty="0"/>
              <a:t>CLASSIFICATION</a:t>
            </a:r>
          </a:p>
        </p:txBody>
      </p:sp>
      <p:sp>
        <p:nvSpPr>
          <p:cNvPr id="7" name="TextBox 6">
            <a:extLst>
              <a:ext uri="{FF2B5EF4-FFF2-40B4-BE49-F238E27FC236}">
                <a16:creationId xmlns:a16="http://schemas.microsoft.com/office/drawing/2014/main" id="{559B5CC2-32CC-36DD-ECEA-C94A1F003302}"/>
              </a:ext>
            </a:extLst>
          </p:cNvPr>
          <p:cNvSpPr txBox="1"/>
          <p:nvPr>
            <p:extLst>
              <p:ext uri="{1162E1C5-73C7-4A58-AE30-91384D911F3F}">
                <p184:classification xmlns:p184="http://schemas.microsoft.com/office/powerpoint/2018/4/main" val="hdr"/>
              </p:ext>
            </p:extLst>
          </p:nvPr>
        </p:nvSpPr>
        <p:spPr>
          <a:xfrm>
            <a:off x="5732463" y="63500"/>
            <a:ext cx="763587" cy="213360"/>
          </a:xfrm>
          <a:prstGeom prst="rect">
            <a:avLst/>
          </a:prstGeom>
        </p:spPr>
        <p:txBody>
          <a:bodyPr horzOverflow="overflow" lIns="0" tIns="0" rIns="0" bIns="0">
            <a:spAutoFit/>
          </a:bodyPr>
          <a:lstStyle/>
          <a:p>
            <a:pPr algn="l"/>
            <a:r>
              <a:rPr lang="en-AU" sz="1400">
                <a:solidFill>
                  <a:srgbClr val="FF0000">
                    <a:alpha val="50000"/>
                  </a:srgbClr>
                </a:solidFill>
                <a:latin typeface="Aptos" panose="020B0004020202020204" pitchFamily="34" charset="0"/>
              </a:rPr>
              <a:t>OFFICIAL</a:t>
            </a:r>
          </a:p>
        </p:txBody>
      </p:sp>
      <p:sp>
        <p:nvSpPr>
          <p:cNvPr id="8" name="TextBox 7">
            <a:extLst>
              <a:ext uri="{FF2B5EF4-FFF2-40B4-BE49-F238E27FC236}">
                <a16:creationId xmlns:a16="http://schemas.microsoft.com/office/drawing/2014/main" id="{18DC1E9A-BE22-13EE-7F75-170FEE4CF096}"/>
              </a:ext>
            </a:extLst>
          </p:cNvPr>
          <p:cNvSpPr txBox="1"/>
          <p:nvPr>
            <p:extLst>
              <p:ext uri="{1162E1C5-73C7-4A58-AE30-91384D911F3F}">
                <p184:classification xmlns:p184="http://schemas.microsoft.com/office/powerpoint/2018/4/main" val="ftr"/>
              </p:ext>
            </p:extLst>
          </p:nvPr>
        </p:nvSpPr>
        <p:spPr>
          <a:xfrm>
            <a:off x="5732463" y="6581140"/>
            <a:ext cx="763587" cy="213360"/>
          </a:xfrm>
          <a:prstGeom prst="rect">
            <a:avLst/>
          </a:prstGeom>
        </p:spPr>
        <p:txBody>
          <a:bodyPr horzOverflow="overflow" lIns="0" tIns="0" rIns="0" bIns="0">
            <a:spAutoFit/>
          </a:bodyPr>
          <a:lstStyle/>
          <a:p>
            <a:pPr algn="l"/>
            <a:r>
              <a:rPr lang="en-AU" sz="14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22944479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 id="2147483680" r:id="rId5"/>
    <p:sldLayoutId id="2147483679" r:id="rId6"/>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6.png"/><Relationship Id="rId4" Type="http://schemas.openxmlformats.org/officeDocument/2006/relationships/diagramLayout" Target="../diagrams/layout3.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www.grants.gov.au/"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grants.gov.a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hyperlink" Target="https://www.nema.gov.au/our-work/key-programs/disaster-ready-fun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0C4612-BCA2-5CC0-7C01-58FAE78A2901}"/>
              </a:ext>
            </a:extLst>
          </p:cNvPr>
          <p:cNvSpPr>
            <a:spLocks noGrp="1"/>
          </p:cNvSpPr>
          <p:nvPr>
            <p:ph type="body" sz="quarter" idx="11"/>
          </p:nvPr>
        </p:nvSpPr>
        <p:spPr>
          <a:xfrm>
            <a:off x="636403" y="3144357"/>
            <a:ext cx="9264342" cy="765492"/>
          </a:xfrm>
        </p:spPr>
        <p:txBody>
          <a:bodyPr>
            <a:normAutofit fontScale="85000" lnSpcReduction="10000"/>
          </a:bodyPr>
          <a:lstStyle/>
          <a:p>
            <a:r>
              <a:rPr lang="en-AU" dirty="0"/>
              <a:t>Disaster Ready Fund (DRF) Round Four</a:t>
            </a:r>
          </a:p>
        </p:txBody>
      </p:sp>
      <p:sp>
        <p:nvSpPr>
          <p:cNvPr id="4" name="Text Placeholder 3">
            <a:extLst>
              <a:ext uri="{FF2B5EF4-FFF2-40B4-BE49-F238E27FC236}">
                <a16:creationId xmlns:a16="http://schemas.microsoft.com/office/drawing/2014/main" id="{D5A13657-3FD8-7F2B-9E20-F61DF8AD9729}"/>
              </a:ext>
            </a:extLst>
          </p:cNvPr>
          <p:cNvSpPr>
            <a:spLocks noGrp="1"/>
          </p:cNvSpPr>
          <p:nvPr>
            <p:ph type="body" sz="quarter" idx="12"/>
          </p:nvPr>
        </p:nvSpPr>
        <p:spPr>
          <a:xfrm>
            <a:off x="636403" y="3786961"/>
            <a:ext cx="6087808" cy="569885"/>
          </a:xfrm>
        </p:spPr>
        <p:txBody>
          <a:bodyPr>
            <a:noAutofit/>
          </a:bodyPr>
          <a:lstStyle/>
          <a:p>
            <a:r>
              <a:rPr lang="en-AU" sz="2400" dirty="0"/>
              <a:t>Applicant Briefing</a:t>
            </a:r>
          </a:p>
        </p:txBody>
      </p:sp>
    </p:spTree>
    <p:extLst>
      <p:ext uri="{BB962C8B-B14F-4D97-AF65-F5344CB8AC3E}">
        <p14:creationId xmlns:p14="http://schemas.microsoft.com/office/powerpoint/2010/main" val="248950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4996-F5DF-458C-02A2-FCC03274DB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71B928-AB43-20B3-60FB-D796DA853062}"/>
              </a:ext>
            </a:extLst>
          </p:cNvPr>
          <p:cNvSpPr>
            <a:spLocks noGrp="1"/>
          </p:cNvSpPr>
          <p:nvPr>
            <p:ph type="title"/>
          </p:nvPr>
        </p:nvSpPr>
        <p:spPr>
          <a:xfrm>
            <a:off x="636402" y="365125"/>
            <a:ext cx="7961688" cy="1325563"/>
          </a:xfrm>
        </p:spPr>
        <p:txBody>
          <a:bodyPr>
            <a:normAutofit/>
          </a:bodyPr>
          <a:lstStyle/>
          <a:p>
            <a:r>
              <a:rPr lang="en-US" b="0" dirty="0"/>
              <a:t>Priority areas for Round Four</a:t>
            </a:r>
            <a:endParaRPr lang="en-AU" dirty="0"/>
          </a:p>
        </p:txBody>
      </p:sp>
      <p:sp>
        <p:nvSpPr>
          <p:cNvPr id="5" name="TextBox 4">
            <a:extLst>
              <a:ext uri="{FF2B5EF4-FFF2-40B4-BE49-F238E27FC236}">
                <a16:creationId xmlns:a16="http://schemas.microsoft.com/office/drawing/2014/main" id="{99452774-4B31-FA52-E85B-7A51AC931422}"/>
              </a:ext>
            </a:extLst>
          </p:cNvPr>
          <p:cNvSpPr txBox="1"/>
          <p:nvPr/>
        </p:nvSpPr>
        <p:spPr>
          <a:xfrm>
            <a:off x="624935" y="2260811"/>
            <a:ext cx="11234969" cy="3970318"/>
          </a:xfrm>
          <a:prstGeom prst="rect">
            <a:avLst/>
          </a:prstGeom>
          <a:noFill/>
        </p:spPr>
        <p:txBody>
          <a:bodyPr wrap="square" rtlCol="0">
            <a:spAutoFit/>
          </a:bodyPr>
          <a:lstStyle/>
          <a:p>
            <a:pPr algn="l" rtl="0" fontAlgn="base">
              <a:buNone/>
            </a:pPr>
            <a:r>
              <a:rPr lang="en-US" b="1" dirty="0">
                <a:solidFill>
                  <a:srgbClr val="003C58"/>
                </a:solidFill>
              </a:rPr>
              <a:t>Large-Scale Infrastructure</a:t>
            </a:r>
          </a:p>
          <a:p>
            <a:pPr fontAlgn="base"/>
            <a:r>
              <a:rPr lang="en-US" dirty="0">
                <a:solidFill>
                  <a:srgbClr val="003C58"/>
                </a:solidFill>
              </a:rPr>
              <a:t>75 per cent ($104.608 million) of project funds have been allocated for large (&gt;$0.5m total value) infrastructure projects such as cyclone shelters, levees, sea walls and early warning systems that will deliver enduring disaster risk reduction and resilience benefits for a community or communities.</a:t>
            </a:r>
          </a:p>
          <a:p>
            <a:pPr algn="l" rtl="0" fontAlgn="base">
              <a:buNone/>
            </a:pPr>
            <a:endParaRPr lang="en-US" b="1" dirty="0">
              <a:solidFill>
                <a:srgbClr val="003C58"/>
              </a:solidFill>
            </a:endParaRPr>
          </a:p>
          <a:p>
            <a:pPr algn="l" rtl="0" fontAlgn="base">
              <a:buNone/>
            </a:pPr>
            <a:r>
              <a:rPr lang="en-US" b="1" dirty="0">
                <a:solidFill>
                  <a:srgbClr val="003C58"/>
                </a:solidFill>
              </a:rPr>
              <a:t>Construction-Ready Infrastructure​</a:t>
            </a:r>
          </a:p>
          <a:p>
            <a:pPr fontAlgn="base"/>
            <a:r>
              <a:rPr lang="en-US" dirty="0">
                <a:solidFill>
                  <a:srgbClr val="003C58"/>
                </a:solidFill>
              </a:rPr>
              <a:t>All infrastructure projects must be able to begin building within the funded period. Those that will be construction-ready upon commencement (i.e. once implementation plans are endorsed and projects begin, anticipated from mid-2027) will be </a:t>
            </a:r>
            <a:r>
              <a:rPr lang="en-US" dirty="0" err="1">
                <a:solidFill>
                  <a:srgbClr val="003C58"/>
                </a:solidFill>
              </a:rPr>
              <a:t>preferenced</a:t>
            </a:r>
            <a:r>
              <a:rPr lang="en-US" dirty="0">
                <a:solidFill>
                  <a:srgbClr val="003C58"/>
                </a:solidFill>
              </a:rPr>
              <a:t> by the Commonwealth where applications are similarly rated.​</a:t>
            </a:r>
          </a:p>
          <a:p>
            <a:pPr algn="l" rtl="0" fontAlgn="base">
              <a:buNone/>
            </a:pPr>
            <a:endParaRPr lang="en-US" dirty="0">
              <a:solidFill>
                <a:srgbClr val="003C58"/>
              </a:solidFill>
            </a:endParaRPr>
          </a:p>
          <a:p>
            <a:pPr algn="l" rtl="0" fontAlgn="base">
              <a:buNone/>
            </a:pPr>
            <a:r>
              <a:rPr lang="en-US" b="1" dirty="0">
                <a:solidFill>
                  <a:srgbClr val="003C58"/>
                </a:solidFill>
              </a:rPr>
              <a:t>Insurance Co-Benefits​</a:t>
            </a:r>
          </a:p>
          <a:p>
            <a:pPr algn="l" rtl="0" fontAlgn="base">
              <a:buNone/>
            </a:pPr>
            <a:r>
              <a:rPr lang="en-US" dirty="0">
                <a:solidFill>
                  <a:srgbClr val="003C58"/>
                </a:solidFill>
              </a:rPr>
              <a:t>Risk reduction projects with demonstrated co-benefits for insurance (e.g. reduced premiums) will similarly be </a:t>
            </a:r>
            <a:r>
              <a:rPr lang="en-US" dirty="0" err="1">
                <a:solidFill>
                  <a:srgbClr val="003C58"/>
                </a:solidFill>
              </a:rPr>
              <a:t>preferenced</a:t>
            </a:r>
            <a:r>
              <a:rPr lang="en-US" dirty="0">
                <a:solidFill>
                  <a:srgbClr val="003C58"/>
                </a:solidFill>
              </a:rPr>
              <a:t>.​ Applicants should consider partnering with experts and provide relevant evidence (refer to Guidelines for examples) to substantiate any insurance claims.</a:t>
            </a:r>
          </a:p>
        </p:txBody>
      </p:sp>
    </p:spTree>
    <p:extLst>
      <p:ext uri="{BB962C8B-B14F-4D97-AF65-F5344CB8AC3E}">
        <p14:creationId xmlns:p14="http://schemas.microsoft.com/office/powerpoint/2010/main" val="120576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67E37-9FCE-748C-A461-F671495949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FB3DB2-8C8F-66A8-F32B-6320B1D0DDA1}"/>
              </a:ext>
            </a:extLst>
          </p:cNvPr>
          <p:cNvSpPr>
            <a:spLocks noGrp="1"/>
          </p:cNvSpPr>
          <p:nvPr>
            <p:ph type="title"/>
          </p:nvPr>
        </p:nvSpPr>
        <p:spPr>
          <a:xfrm>
            <a:off x="636402" y="365125"/>
            <a:ext cx="7961688" cy="1325563"/>
          </a:xfrm>
        </p:spPr>
        <p:txBody>
          <a:bodyPr>
            <a:normAutofit/>
          </a:bodyPr>
          <a:lstStyle/>
          <a:p>
            <a:r>
              <a:rPr lang="en-US" b="0" dirty="0"/>
              <a:t>Project timeframes</a:t>
            </a:r>
            <a:endParaRPr lang="en-AU" dirty="0"/>
          </a:p>
        </p:txBody>
      </p:sp>
      <p:sp>
        <p:nvSpPr>
          <p:cNvPr id="5" name="TextBox 4">
            <a:extLst>
              <a:ext uri="{FF2B5EF4-FFF2-40B4-BE49-F238E27FC236}">
                <a16:creationId xmlns:a16="http://schemas.microsoft.com/office/drawing/2014/main" id="{5178103F-C2A5-ED1F-BFF0-3756A44D0DE1}"/>
              </a:ext>
            </a:extLst>
          </p:cNvPr>
          <p:cNvSpPr txBox="1"/>
          <p:nvPr/>
        </p:nvSpPr>
        <p:spPr>
          <a:xfrm>
            <a:off x="624935" y="2260811"/>
            <a:ext cx="11234969" cy="3416320"/>
          </a:xfrm>
          <a:prstGeom prst="rect">
            <a:avLst/>
          </a:prstGeom>
          <a:noFill/>
        </p:spPr>
        <p:txBody>
          <a:bodyPr wrap="square" rtlCol="0">
            <a:spAutoFit/>
          </a:bodyPr>
          <a:lstStyle/>
          <a:p>
            <a:pPr algn="l" rtl="0" fontAlgn="base">
              <a:buNone/>
            </a:pPr>
            <a:r>
              <a:rPr lang="en-US" b="1" dirty="0">
                <a:solidFill>
                  <a:srgbClr val="003C58"/>
                </a:solidFill>
              </a:rPr>
              <a:t>Three-Year Project Limit​</a:t>
            </a:r>
          </a:p>
          <a:p>
            <a:pPr algn="l" rtl="0" fontAlgn="base">
              <a:buNone/>
            </a:pPr>
            <a:r>
              <a:rPr lang="en-US" dirty="0">
                <a:solidFill>
                  <a:srgbClr val="003C58"/>
                </a:solidFill>
              </a:rPr>
              <a:t>Projects must be scoped to run no longer than three years.​</a:t>
            </a:r>
          </a:p>
          <a:p>
            <a:pPr algn="l" rtl="0" fontAlgn="base">
              <a:buNone/>
            </a:pPr>
            <a:endParaRPr lang="en-US" dirty="0">
              <a:solidFill>
                <a:srgbClr val="003C58"/>
              </a:solidFill>
            </a:endParaRPr>
          </a:p>
          <a:p>
            <a:pPr algn="l" rtl="0" fontAlgn="base">
              <a:buNone/>
            </a:pPr>
            <a:r>
              <a:rPr lang="en-US" b="1" dirty="0">
                <a:solidFill>
                  <a:srgbClr val="003C58"/>
                </a:solidFill>
              </a:rPr>
              <a:t>Infrastructure Project Requirements</a:t>
            </a:r>
            <a:r>
              <a:rPr lang="en-US" dirty="0">
                <a:solidFill>
                  <a:srgbClr val="003C58"/>
                </a:solidFill>
              </a:rPr>
              <a:t>​</a:t>
            </a:r>
          </a:p>
          <a:p>
            <a:pPr algn="l" rtl="0" fontAlgn="base">
              <a:buNone/>
            </a:pPr>
            <a:r>
              <a:rPr lang="en-US" dirty="0">
                <a:solidFill>
                  <a:srgbClr val="003C58"/>
                </a:solidFill>
              </a:rPr>
              <a:t>Infrastructure projects require readiness to start construction during the project period, preferably upon commencement.</a:t>
            </a:r>
          </a:p>
          <a:p>
            <a:pPr algn="l" rtl="0" fontAlgn="base">
              <a:buNone/>
            </a:pPr>
            <a:endParaRPr lang="en-US" dirty="0">
              <a:solidFill>
                <a:srgbClr val="003C58"/>
              </a:solidFill>
            </a:endParaRPr>
          </a:p>
          <a:p>
            <a:pPr algn="l" rtl="0" fontAlgn="base">
              <a:buNone/>
            </a:pPr>
            <a:r>
              <a:rPr lang="en-US" b="1" dirty="0">
                <a:solidFill>
                  <a:srgbClr val="003C58"/>
                </a:solidFill>
              </a:rPr>
              <a:t>Project Commencement</a:t>
            </a:r>
          </a:p>
          <a:p>
            <a:pPr algn="l" rtl="0" fontAlgn="base">
              <a:buNone/>
            </a:pPr>
            <a:r>
              <a:rPr lang="en-US" dirty="0">
                <a:solidFill>
                  <a:srgbClr val="003C58"/>
                </a:solidFill>
              </a:rPr>
              <a:t>Projects can formally commence* once schedules have been signed, individual grant agreements are in place and implementation plans are approved, expected from mid-2027.</a:t>
            </a:r>
          </a:p>
          <a:p>
            <a:pPr algn="l" rtl="0" fontAlgn="base">
              <a:buNone/>
            </a:pPr>
            <a:endParaRPr lang="en-US" dirty="0">
              <a:solidFill>
                <a:srgbClr val="003C58"/>
              </a:solidFill>
            </a:endParaRPr>
          </a:p>
          <a:p>
            <a:pPr algn="l" rtl="0" fontAlgn="base">
              <a:buNone/>
            </a:pPr>
            <a:r>
              <a:rPr lang="en-US" sz="1600" dirty="0">
                <a:solidFill>
                  <a:srgbClr val="003C58"/>
                </a:solidFill>
              </a:rPr>
              <a:t>*Early commencement may be possible using applicant funds with Lead Agency approval. Refer to Guidelines for detail.</a:t>
            </a:r>
          </a:p>
        </p:txBody>
      </p:sp>
    </p:spTree>
    <p:extLst>
      <p:ext uri="{BB962C8B-B14F-4D97-AF65-F5344CB8AC3E}">
        <p14:creationId xmlns:p14="http://schemas.microsoft.com/office/powerpoint/2010/main" val="406593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F984B-50D8-50D8-6939-0B9908FAA5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7B6516-ABD2-FCC2-E3EB-4C64562F796D}"/>
              </a:ext>
            </a:extLst>
          </p:cNvPr>
          <p:cNvSpPr>
            <a:spLocks noGrp="1"/>
          </p:cNvSpPr>
          <p:nvPr>
            <p:ph type="title"/>
          </p:nvPr>
        </p:nvSpPr>
        <p:spPr>
          <a:xfrm>
            <a:off x="636402" y="365125"/>
            <a:ext cx="7961688" cy="1325563"/>
          </a:xfrm>
        </p:spPr>
        <p:txBody>
          <a:bodyPr>
            <a:normAutofit/>
          </a:bodyPr>
          <a:lstStyle/>
          <a:p>
            <a:r>
              <a:rPr lang="en-US" b="0" dirty="0"/>
              <a:t>Business as Usual (BAU)</a:t>
            </a:r>
            <a:endParaRPr lang="en-AU" dirty="0"/>
          </a:p>
        </p:txBody>
      </p:sp>
      <p:sp>
        <p:nvSpPr>
          <p:cNvPr id="5" name="TextBox 4">
            <a:extLst>
              <a:ext uri="{FF2B5EF4-FFF2-40B4-BE49-F238E27FC236}">
                <a16:creationId xmlns:a16="http://schemas.microsoft.com/office/drawing/2014/main" id="{C65B9B39-1FFB-FFED-9083-F90CF000CB15}"/>
              </a:ext>
            </a:extLst>
          </p:cNvPr>
          <p:cNvSpPr txBox="1"/>
          <p:nvPr/>
        </p:nvSpPr>
        <p:spPr>
          <a:xfrm>
            <a:off x="624934" y="2260811"/>
            <a:ext cx="11303209" cy="3970318"/>
          </a:xfrm>
          <a:prstGeom prst="rect">
            <a:avLst/>
          </a:prstGeom>
          <a:noFill/>
        </p:spPr>
        <p:txBody>
          <a:bodyPr wrap="square" rtlCol="0">
            <a:spAutoFit/>
          </a:bodyPr>
          <a:lstStyle/>
          <a:p>
            <a:pPr algn="l" rtl="0" fontAlgn="base">
              <a:buNone/>
            </a:pPr>
            <a:r>
              <a:rPr lang="en-US" b="1" dirty="0">
                <a:solidFill>
                  <a:srgbClr val="003C58"/>
                </a:solidFill>
              </a:rPr>
              <a:t>BAU Exclusion</a:t>
            </a:r>
          </a:p>
          <a:p>
            <a:pPr algn="l" rtl="0" fontAlgn="base">
              <a:buNone/>
            </a:pPr>
            <a:r>
              <a:rPr lang="en-US" dirty="0">
                <a:solidFill>
                  <a:srgbClr val="003C58"/>
                </a:solidFill>
              </a:rPr>
              <a:t>DRF funding does not cover routine capital works or essential services that government bodies are expected to fund internally.​</a:t>
            </a:r>
          </a:p>
          <a:p>
            <a:pPr algn="l" rtl="0" fontAlgn="base">
              <a:buNone/>
            </a:pPr>
            <a:endParaRPr lang="en-US" dirty="0">
              <a:solidFill>
                <a:srgbClr val="003C58"/>
              </a:solidFill>
            </a:endParaRPr>
          </a:p>
          <a:p>
            <a:pPr algn="l" rtl="0" fontAlgn="base">
              <a:buNone/>
            </a:pPr>
            <a:r>
              <a:rPr lang="en-US" b="1" dirty="0">
                <a:solidFill>
                  <a:srgbClr val="003C58"/>
                </a:solidFill>
              </a:rPr>
              <a:t>Purpose of the Rule​</a:t>
            </a:r>
          </a:p>
          <a:p>
            <a:pPr algn="l" rtl="0" fontAlgn="base">
              <a:buNone/>
            </a:pPr>
            <a:r>
              <a:rPr lang="en-US" dirty="0">
                <a:solidFill>
                  <a:srgbClr val="003C58"/>
                </a:solidFill>
              </a:rPr>
              <a:t>The rule ensures DRF funds add value by supporting additional risk reduction measures beyond regular budgets and activities.​</a:t>
            </a:r>
          </a:p>
          <a:p>
            <a:pPr algn="l" rtl="0" fontAlgn="base">
              <a:buNone/>
            </a:pPr>
            <a:endParaRPr lang="en-US" dirty="0">
              <a:solidFill>
                <a:srgbClr val="003C58"/>
              </a:solidFill>
            </a:endParaRPr>
          </a:p>
          <a:p>
            <a:pPr algn="l" rtl="0" fontAlgn="base">
              <a:buNone/>
            </a:pPr>
            <a:r>
              <a:rPr lang="en-US" b="1" dirty="0">
                <a:solidFill>
                  <a:srgbClr val="003C58"/>
                </a:solidFill>
              </a:rPr>
              <a:t>Examples of BAU vs non-BAU​</a:t>
            </a:r>
          </a:p>
          <a:p>
            <a:pPr algn="l" rtl="0" fontAlgn="base">
              <a:buNone/>
            </a:pPr>
            <a:r>
              <a:rPr lang="en-US" dirty="0">
                <a:solidFill>
                  <a:srgbClr val="003C58"/>
                </a:solidFill>
              </a:rPr>
              <a:t>Routine maintenance and repairs are BAU, whereas a new flood levee is a significant, non-standard addition.</a:t>
            </a:r>
          </a:p>
          <a:p>
            <a:pPr algn="l" rtl="0" fontAlgn="base">
              <a:buNone/>
            </a:pPr>
            <a:endParaRPr lang="en-US" dirty="0">
              <a:solidFill>
                <a:srgbClr val="003C58"/>
              </a:solidFill>
            </a:endParaRPr>
          </a:p>
          <a:p>
            <a:pPr algn="l" rtl="0" fontAlgn="base">
              <a:buNone/>
            </a:pPr>
            <a:r>
              <a:rPr lang="en-US" b="1" dirty="0">
                <a:solidFill>
                  <a:srgbClr val="003C58"/>
                </a:solidFill>
              </a:rPr>
              <a:t>Applicant Guidance​</a:t>
            </a:r>
          </a:p>
          <a:p>
            <a:pPr algn="l" rtl="0" fontAlgn="base">
              <a:buNone/>
            </a:pPr>
            <a:r>
              <a:rPr lang="en-US" dirty="0">
                <a:solidFill>
                  <a:srgbClr val="003C58"/>
                </a:solidFill>
              </a:rPr>
              <a:t>Applicants are required to explain why projects are not BAU and should consult Lead Agencies if uncertain. Further examples and guidance are provided in Appendix C of the Guidelines.</a:t>
            </a:r>
          </a:p>
        </p:txBody>
      </p:sp>
    </p:spTree>
    <p:extLst>
      <p:ext uri="{BB962C8B-B14F-4D97-AF65-F5344CB8AC3E}">
        <p14:creationId xmlns:p14="http://schemas.microsoft.com/office/powerpoint/2010/main" val="254612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3E401-71D8-681F-68FE-CF080CF02B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97E3E7-6995-2A71-B77B-CF534F4807D6}"/>
              </a:ext>
            </a:extLst>
          </p:cNvPr>
          <p:cNvSpPr>
            <a:spLocks noGrp="1"/>
          </p:cNvSpPr>
          <p:nvPr>
            <p:ph type="title"/>
          </p:nvPr>
        </p:nvSpPr>
        <p:spPr>
          <a:xfrm>
            <a:off x="636402" y="365125"/>
            <a:ext cx="7961688" cy="1325563"/>
          </a:xfrm>
        </p:spPr>
        <p:txBody>
          <a:bodyPr>
            <a:normAutofit/>
          </a:bodyPr>
          <a:lstStyle/>
          <a:p>
            <a:r>
              <a:rPr lang="en-US" b="0" dirty="0"/>
              <a:t>Co-contributions</a:t>
            </a:r>
            <a:endParaRPr lang="en-AU" dirty="0"/>
          </a:p>
        </p:txBody>
      </p:sp>
      <p:sp>
        <p:nvSpPr>
          <p:cNvPr id="5" name="TextBox 4">
            <a:extLst>
              <a:ext uri="{FF2B5EF4-FFF2-40B4-BE49-F238E27FC236}">
                <a16:creationId xmlns:a16="http://schemas.microsoft.com/office/drawing/2014/main" id="{E57220CF-2F96-7B83-A2C1-3E5AE39F1774}"/>
              </a:ext>
            </a:extLst>
          </p:cNvPr>
          <p:cNvSpPr txBox="1"/>
          <p:nvPr/>
        </p:nvSpPr>
        <p:spPr>
          <a:xfrm>
            <a:off x="624934" y="2260811"/>
            <a:ext cx="11303209" cy="3693319"/>
          </a:xfrm>
          <a:prstGeom prst="rect">
            <a:avLst/>
          </a:prstGeom>
          <a:noFill/>
        </p:spPr>
        <p:txBody>
          <a:bodyPr wrap="square" rtlCol="0">
            <a:spAutoFit/>
          </a:bodyPr>
          <a:lstStyle/>
          <a:p>
            <a:pPr algn="l" rtl="0" fontAlgn="base">
              <a:buNone/>
            </a:pPr>
            <a:r>
              <a:rPr lang="en-US" b="1" dirty="0">
                <a:solidFill>
                  <a:srgbClr val="003C58"/>
                </a:solidFill>
              </a:rPr>
              <a:t>Definition​</a:t>
            </a:r>
          </a:p>
          <a:p>
            <a:pPr algn="l" rtl="0" fontAlgn="base">
              <a:buNone/>
            </a:pPr>
            <a:r>
              <a:rPr lang="en-US" dirty="0">
                <a:solidFill>
                  <a:srgbClr val="003C58"/>
                </a:solidFill>
              </a:rPr>
              <a:t>Co-contribution is the applicant's or partners' share of total project costs alongside Commonwealth funding.​</a:t>
            </a:r>
          </a:p>
          <a:p>
            <a:pPr algn="l" rtl="0" fontAlgn="base">
              <a:buNone/>
            </a:pPr>
            <a:endParaRPr lang="en-US" dirty="0">
              <a:solidFill>
                <a:srgbClr val="003C58"/>
              </a:solidFill>
            </a:endParaRPr>
          </a:p>
          <a:p>
            <a:pPr algn="l" rtl="0" fontAlgn="base">
              <a:buNone/>
            </a:pPr>
            <a:r>
              <a:rPr lang="en-US" b="1" dirty="0">
                <a:solidFill>
                  <a:srgbClr val="003C58"/>
                </a:solidFill>
              </a:rPr>
              <a:t>Purpose </a:t>
            </a:r>
            <a:r>
              <a:rPr lang="en-US" dirty="0">
                <a:solidFill>
                  <a:srgbClr val="003C58"/>
                </a:solidFill>
              </a:rPr>
              <a:t>​</a:t>
            </a:r>
          </a:p>
          <a:p>
            <a:pPr algn="l" rtl="0" fontAlgn="base">
              <a:buNone/>
            </a:pPr>
            <a:r>
              <a:rPr lang="en-US" dirty="0">
                <a:solidFill>
                  <a:srgbClr val="003C58"/>
                </a:solidFill>
              </a:rPr>
              <a:t>Co-contributions encourage shared investment, strengthen ownership, and amplify impact.​</a:t>
            </a:r>
          </a:p>
          <a:p>
            <a:pPr algn="l" rtl="0" fontAlgn="base">
              <a:buNone/>
            </a:pPr>
            <a:endParaRPr lang="en-US" dirty="0">
              <a:solidFill>
                <a:srgbClr val="003C58"/>
              </a:solidFill>
            </a:endParaRPr>
          </a:p>
          <a:p>
            <a:pPr algn="l" rtl="0" fontAlgn="base">
              <a:buNone/>
            </a:pPr>
            <a:r>
              <a:rPr lang="en-US" b="1" dirty="0">
                <a:solidFill>
                  <a:srgbClr val="003C58"/>
                </a:solidFill>
              </a:rPr>
              <a:t>Tiered Approach​</a:t>
            </a:r>
          </a:p>
          <a:p>
            <a:pPr algn="l" rtl="0" fontAlgn="base">
              <a:buNone/>
            </a:pPr>
            <a:r>
              <a:rPr lang="en-US" dirty="0">
                <a:solidFill>
                  <a:srgbClr val="003C58"/>
                </a:solidFill>
              </a:rPr>
              <a:t>Reduced co-contribution rates apply to certain groups with limited financial capacity. For Round Four, this includes but is not limited to state and territory government bodies in smaller jurisdictions. See guidelines for details.</a:t>
            </a:r>
          </a:p>
          <a:p>
            <a:pPr algn="l" rtl="0" fontAlgn="base">
              <a:buNone/>
            </a:pPr>
            <a:endParaRPr lang="en-US" dirty="0">
              <a:solidFill>
                <a:srgbClr val="003C58"/>
              </a:solidFill>
            </a:endParaRPr>
          </a:p>
          <a:p>
            <a:pPr algn="l" rtl="0" fontAlgn="base">
              <a:buNone/>
            </a:pPr>
            <a:r>
              <a:rPr lang="en-US" b="1" dirty="0">
                <a:solidFill>
                  <a:srgbClr val="003C58"/>
                </a:solidFill>
              </a:rPr>
              <a:t>Practical Guidance and Transparency​</a:t>
            </a:r>
          </a:p>
          <a:p>
            <a:pPr algn="l" rtl="0" fontAlgn="base">
              <a:buNone/>
            </a:pPr>
            <a:r>
              <a:rPr lang="en-US" dirty="0">
                <a:solidFill>
                  <a:srgbClr val="003C58"/>
                </a:solidFill>
              </a:rPr>
              <a:t>Plan budgets carefully, document funding sources, and clearly show financial contributions.</a:t>
            </a:r>
          </a:p>
        </p:txBody>
      </p:sp>
    </p:spTree>
    <p:extLst>
      <p:ext uri="{BB962C8B-B14F-4D97-AF65-F5344CB8AC3E}">
        <p14:creationId xmlns:p14="http://schemas.microsoft.com/office/powerpoint/2010/main" val="143173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01363-C953-ECA7-6005-C8ECE1FAF88B}"/>
            </a:ext>
          </a:extLst>
        </p:cNvPr>
        <p:cNvGrpSpPr/>
        <p:nvPr/>
      </p:nvGrpSpPr>
      <p:grpSpPr>
        <a:xfrm>
          <a:off x="0" y="0"/>
          <a:ext cx="0" cy="0"/>
          <a:chOff x="0" y="0"/>
          <a:chExt cx="0" cy="0"/>
        </a:xfrm>
      </p:grpSpPr>
      <p:sp>
        <p:nvSpPr>
          <p:cNvPr id="6" name="Text Placeholder 4">
            <a:extLst>
              <a:ext uri="{FF2B5EF4-FFF2-40B4-BE49-F238E27FC236}">
                <a16:creationId xmlns:a16="http://schemas.microsoft.com/office/drawing/2014/main" id="{DCA7FB13-B7C5-2C59-8396-0F936E1F36A3}"/>
              </a:ext>
            </a:extLst>
          </p:cNvPr>
          <p:cNvSpPr txBox="1">
            <a:spLocks/>
          </p:cNvSpPr>
          <p:nvPr/>
        </p:nvSpPr>
        <p:spPr>
          <a:xfrm>
            <a:off x="636403" y="2293495"/>
            <a:ext cx="9033689" cy="33413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1800" dirty="0"/>
          </a:p>
        </p:txBody>
      </p:sp>
      <p:sp>
        <p:nvSpPr>
          <p:cNvPr id="2" name="TextBox 1">
            <a:extLst>
              <a:ext uri="{FF2B5EF4-FFF2-40B4-BE49-F238E27FC236}">
                <a16:creationId xmlns:a16="http://schemas.microsoft.com/office/drawing/2014/main" id="{5835D6A7-AADD-66BB-3827-5F586E50E461}"/>
              </a:ext>
            </a:extLst>
          </p:cNvPr>
          <p:cNvSpPr txBox="1"/>
          <p:nvPr/>
        </p:nvSpPr>
        <p:spPr>
          <a:xfrm>
            <a:off x="312236" y="2058443"/>
            <a:ext cx="11909502" cy="4247317"/>
          </a:xfrm>
          <a:prstGeom prst="rect">
            <a:avLst/>
          </a:prstGeom>
          <a:noFill/>
        </p:spPr>
        <p:txBody>
          <a:bodyPr wrap="square" rtlCol="0">
            <a:spAutoFit/>
          </a:bodyPr>
          <a:lstStyle/>
          <a:p>
            <a:r>
              <a:rPr lang="en-US" b="1" dirty="0">
                <a:solidFill>
                  <a:schemeClr val="tx2"/>
                </a:solidFill>
              </a:rPr>
              <a:t>Step 1: Proposal Submission​</a:t>
            </a:r>
          </a:p>
          <a:p>
            <a:r>
              <a:rPr lang="en-US" dirty="0">
                <a:solidFill>
                  <a:schemeClr val="tx2"/>
                </a:solidFill>
              </a:rPr>
              <a:t>Applicants submit proposals to the relevant Lead Agency by local deadlines. Refer to Lead Agency websites for dates, submission processes and templates, noting that these may vary between jurisdictions.</a:t>
            </a:r>
          </a:p>
          <a:p>
            <a:endParaRPr lang="en-US" dirty="0">
              <a:solidFill>
                <a:schemeClr val="tx2"/>
              </a:solidFill>
            </a:endParaRPr>
          </a:p>
          <a:p>
            <a:r>
              <a:rPr lang="en-US" b="1" dirty="0">
                <a:solidFill>
                  <a:schemeClr val="tx2"/>
                </a:solidFill>
              </a:rPr>
              <a:t>Step 2: State and Territory Review</a:t>
            </a:r>
            <a:r>
              <a:rPr lang="en-US" dirty="0">
                <a:solidFill>
                  <a:schemeClr val="tx2"/>
                </a:solidFill>
              </a:rPr>
              <a:t>​</a:t>
            </a:r>
          </a:p>
          <a:p>
            <a:r>
              <a:rPr lang="en-US" dirty="0">
                <a:solidFill>
                  <a:schemeClr val="tx2"/>
                </a:solidFill>
              </a:rPr>
              <a:t>Lead Agencies review proposals for eligibility and merit, assign ratings against state and territory priorities, and obtain endorsement from state and territory emergency management ministers.</a:t>
            </a:r>
          </a:p>
          <a:p>
            <a:endParaRPr lang="en-US" dirty="0">
              <a:solidFill>
                <a:schemeClr val="tx2"/>
              </a:solidFill>
            </a:endParaRPr>
          </a:p>
          <a:p>
            <a:r>
              <a:rPr lang="en-US" b="1" dirty="0">
                <a:solidFill>
                  <a:schemeClr val="tx2"/>
                </a:solidFill>
              </a:rPr>
              <a:t>Step 3: National Submission​</a:t>
            </a:r>
          </a:p>
          <a:p>
            <a:r>
              <a:rPr lang="en-US" dirty="0">
                <a:solidFill>
                  <a:schemeClr val="tx2"/>
                </a:solidFill>
              </a:rPr>
              <a:t>The most competitive proposals (based on eligibility and merit) are submitted by Lead Agencies as formal applications to the National Emergency Management Agency (NEMA) for Australian Government assessment.​</a:t>
            </a:r>
          </a:p>
          <a:p>
            <a:endParaRPr lang="en-US" dirty="0">
              <a:solidFill>
                <a:schemeClr val="tx2"/>
              </a:solidFill>
            </a:endParaRPr>
          </a:p>
          <a:p>
            <a:r>
              <a:rPr lang="en-US" b="1" dirty="0">
                <a:solidFill>
                  <a:schemeClr val="tx2"/>
                </a:solidFill>
              </a:rPr>
              <a:t>Steps 4 &amp; 5: Panel Assessment and Ministerial Decision​</a:t>
            </a:r>
          </a:p>
          <a:p>
            <a:r>
              <a:rPr lang="en-US" dirty="0">
                <a:solidFill>
                  <a:schemeClr val="tx2"/>
                </a:solidFill>
              </a:rPr>
              <a:t>NEMA determines eligibility and applications are assessed against the published criteria by an expert Panel, which makes funding recommendations to NEMA and the federal Minister for Emergency Management for final decision.</a:t>
            </a:r>
            <a:endParaRPr lang="en-AU" dirty="0">
              <a:solidFill>
                <a:schemeClr val="tx2"/>
              </a:solidFill>
            </a:endParaRPr>
          </a:p>
        </p:txBody>
      </p:sp>
      <p:sp>
        <p:nvSpPr>
          <p:cNvPr id="7" name="Title 2">
            <a:extLst>
              <a:ext uri="{FF2B5EF4-FFF2-40B4-BE49-F238E27FC236}">
                <a16:creationId xmlns:a16="http://schemas.microsoft.com/office/drawing/2014/main" id="{47E355CD-A6EF-3E5A-541C-756037762E75}"/>
              </a:ext>
            </a:extLst>
          </p:cNvPr>
          <p:cNvSpPr>
            <a:spLocks noGrp="1"/>
          </p:cNvSpPr>
          <p:nvPr>
            <p:ph type="title"/>
          </p:nvPr>
        </p:nvSpPr>
        <p:spPr>
          <a:xfrm>
            <a:off x="636402" y="365125"/>
            <a:ext cx="7961688" cy="1325563"/>
          </a:xfrm>
        </p:spPr>
        <p:txBody>
          <a:bodyPr>
            <a:normAutofit/>
          </a:bodyPr>
          <a:lstStyle/>
          <a:p>
            <a:r>
              <a:rPr lang="en-US" b="0" dirty="0"/>
              <a:t>Application and Assessment Process</a:t>
            </a:r>
            <a:endParaRPr lang="en-AU" dirty="0"/>
          </a:p>
        </p:txBody>
      </p:sp>
    </p:spTree>
    <p:extLst>
      <p:ext uri="{BB962C8B-B14F-4D97-AF65-F5344CB8AC3E}">
        <p14:creationId xmlns:p14="http://schemas.microsoft.com/office/powerpoint/2010/main" val="40499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80649-2D0A-B33B-FCB8-EF4E6328384E}"/>
              </a:ext>
            </a:extLst>
          </p:cNvPr>
          <p:cNvGraphicFramePr/>
          <p:nvPr>
            <p:extLst>
              <p:ext uri="{D42A27DB-BD31-4B8C-83A1-F6EECF244321}">
                <p14:modId xmlns:p14="http://schemas.microsoft.com/office/powerpoint/2010/main" val="1892948341"/>
              </p:ext>
            </p:extLst>
          </p:nvPr>
        </p:nvGraphicFramePr>
        <p:xfrm>
          <a:off x="288057" y="685801"/>
          <a:ext cx="10786340" cy="6288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CA938524-A137-1E03-ED42-1A5E83E597D4}"/>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F0000"/>
                </a:solidFill>
                <a:effectLst/>
                <a:uLnTx/>
                <a:uFillTx/>
                <a:latin typeface="Arial"/>
                <a:ea typeface="+mn-ea"/>
                <a:cs typeface="+mn-cs"/>
              </a:rPr>
              <a:t>Official</a:t>
            </a:r>
          </a:p>
        </p:txBody>
      </p:sp>
      <p:sp>
        <p:nvSpPr>
          <p:cNvPr id="3" name="Title 2">
            <a:extLst>
              <a:ext uri="{FF2B5EF4-FFF2-40B4-BE49-F238E27FC236}">
                <a16:creationId xmlns:a16="http://schemas.microsoft.com/office/drawing/2014/main" id="{4ACF9366-A464-6204-9FB7-D94D8DDC61D7}"/>
              </a:ext>
            </a:extLst>
          </p:cNvPr>
          <p:cNvSpPr>
            <a:spLocks noGrp="1"/>
          </p:cNvSpPr>
          <p:nvPr>
            <p:ph type="title"/>
          </p:nvPr>
        </p:nvSpPr>
        <p:spPr/>
        <p:txBody>
          <a:bodyPr/>
          <a:lstStyle/>
          <a:p>
            <a:r>
              <a:rPr lang="en-AU" b="0" dirty="0"/>
              <a:t>Timeline</a:t>
            </a:r>
          </a:p>
        </p:txBody>
      </p:sp>
      <p:pic>
        <p:nvPicPr>
          <p:cNvPr id="6" name="Picture 5">
            <a:extLst>
              <a:ext uri="{FF2B5EF4-FFF2-40B4-BE49-F238E27FC236}">
                <a16:creationId xmlns:a16="http://schemas.microsoft.com/office/drawing/2014/main" id="{F739539A-882D-C3FA-9E04-9B7146E1B49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824602" y="2726981"/>
            <a:ext cx="604890" cy="604890"/>
          </a:xfrm>
          <a:prstGeom prst="rect">
            <a:avLst/>
          </a:prstGeom>
        </p:spPr>
      </p:pic>
      <p:pic>
        <p:nvPicPr>
          <p:cNvPr id="9" name="Picture 8">
            <a:extLst>
              <a:ext uri="{FF2B5EF4-FFF2-40B4-BE49-F238E27FC236}">
                <a16:creationId xmlns:a16="http://schemas.microsoft.com/office/drawing/2014/main" id="{CF25C750-39FF-866C-BDE0-0140577F166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01998" y="2679908"/>
            <a:ext cx="565146" cy="565146"/>
          </a:xfrm>
          <a:prstGeom prst="rect">
            <a:avLst/>
          </a:prstGeom>
        </p:spPr>
      </p:pic>
      <p:pic>
        <p:nvPicPr>
          <p:cNvPr id="10" name="Picture 9">
            <a:extLst>
              <a:ext uri="{FF2B5EF4-FFF2-40B4-BE49-F238E27FC236}">
                <a16:creationId xmlns:a16="http://schemas.microsoft.com/office/drawing/2014/main" id="{4BB8E18F-D170-BB31-9D75-6FAABE9B448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432834" y="2679908"/>
            <a:ext cx="799274" cy="799274"/>
          </a:xfrm>
          <a:prstGeom prst="rect">
            <a:avLst/>
          </a:prstGeom>
        </p:spPr>
      </p:pic>
      <p:pic>
        <p:nvPicPr>
          <p:cNvPr id="11" name="Picture 10">
            <a:extLst>
              <a:ext uri="{FF2B5EF4-FFF2-40B4-BE49-F238E27FC236}">
                <a16:creationId xmlns:a16="http://schemas.microsoft.com/office/drawing/2014/main" id="{0C145352-D983-13E7-E709-3D1FD6E8AC8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371162" y="2695774"/>
            <a:ext cx="565146" cy="565146"/>
          </a:xfrm>
          <a:prstGeom prst="rect">
            <a:avLst/>
          </a:prstGeom>
        </p:spPr>
      </p:pic>
    </p:spTree>
    <p:extLst>
      <p:ext uri="{BB962C8B-B14F-4D97-AF65-F5344CB8AC3E}">
        <p14:creationId xmlns:p14="http://schemas.microsoft.com/office/powerpoint/2010/main" val="4093245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8121F-7615-0497-D483-946FFD4DAD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3E5408-658A-B51E-64B2-8608D1F4B23F}"/>
              </a:ext>
            </a:extLst>
          </p:cNvPr>
          <p:cNvSpPr>
            <a:spLocks noGrp="1"/>
          </p:cNvSpPr>
          <p:nvPr>
            <p:ph type="title"/>
          </p:nvPr>
        </p:nvSpPr>
        <p:spPr>
          <a:xfrm>
            <a:off x="636403" y="365125"/>
            <a:ext cx="6335897" cy="1325563"/>
          </a:xfrm>
        </p:spPr>
        <p:txBody>
          <a:bodyPr/>
          <a:lstStyle/>
          <a:p>
            <a:r>
              <a:rPr lang="en-AU" b="0" dirty="0"/>
              <a:t>Resources and Help</a:t>
            </a:r>
          </a:p>
        </p:txBody>
      </p:sp>
      <p:sp>
        <p:nvSpPr>
          <p:cNvPr id="6" name="Text Placeholder 4">
            <a:extLst>
              <a:ext uri="{FF2B5EF4-FFF2-40B4-BE49-F238E27FC236}">
                <a16:creationId xmlns:a16="http://schemas.microsoft.com/office/drawing/2014/main" id="{4D9B8337-689C-EAAC-77F2-99CED50D3C72}"/>
              </a:ext>
            </a:extLst>
          </p:cNvPr>
          <p:cNvSpPr txBox="1">
            <a:spLocks/>
          </p:cNvSpPr>
          <p:nvPr/>
        </p:nvSpPr>
        <p:spPr>
          <a:xfrm>
            <a:off x="636403" y="2293495"/>
            <a:ext cx="9033689" cy="33413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1800" dirty="0"/>
          </a:p>
        </p:txBody>
      </p:sp>
      <p:sp>
        <p:nvSpPr>
          <p:cNvPr id="2" name="TextBox 1">
            <a:extLst>
              <a:ext uri="{FF2B5EF4-FFF2-40B4-BE49-F238E27FC236}">
                <a16:creationId xmlns:a16="http://schemas.microsoft.com/office/drawing/2014/main" id="{15CF52AB-8B7D-4C1D-87C0-DB7C5DC9BEBE}"/>
              </a:ext>
            </a:extLst>
          </p:cNvPr>
          <p:cNvSpPr txBox="1"/>
          <p:nvPr/>
        </p:nvSpPr>
        <p:spPr>
          <a:xfrm>
            <a:off x="764275" y="2233561"/>
            <a:ext cx="10577015" cy="3970318"/>
          </a:xfrm>
          <a:prstGeom prst="rect">
            <a:avLst/>
          </a:prstGeom>
          <a:noFill/>
        </p:spPr>
        <p:txBody>
          <a:bodyPr wrap="square" rtlCol="0">
            <a:spAutoFit/>
          </a:bodyPr>
          <a:lstStyle/>
          <a:p>
            <a:r>
              <a:rPr lang="en-US" b="1" dirty="0">
                <a:solidFill>
                  <a:schemeClr val="accent1"/>
                </a:solidFill>
              </a:rPr>
              <a:t>Lead Agency Contact​</a:t>
            </a:r>
          </a:p>
          <a:p>
            <a:r>
              <a:rPr lang="en-US" dirty="0">
                <a:solidFill>
                  <a:schemeClr val="accent1"/>
                </a:solidFill>
              </a:rPr>
              <a:t>Lead Agencies are the first point of contact for application questions and guidance for Round Four submissions.​ Refer to NEMA’s website for a list of all Lead Agencies and their contact details. Lead Agencies will escalate matters to NEMA where needed.</a:t>
            </a:r>
          </a:p>
          <a:p>
            <a:endParaRPr lang="en-US" dirty="0">
              <a:solidFill>
                <a:schemeClr val="accent1"/>
              </a:solidFill>
            </a:endParaRPr>
          </a:p>
          <a:p>
            <a:r>
              <a:rPr lang="en-US" b="1" dirty="0">
                <a:solidFill>
                  <a:schemeClr val="accent1"/>
                </a:solidFill>
              </a:rPr>
              <a:t>Available Resources​</a:t>
            </a:r>
          </a:p>
          <a:p>
            <a:r>
              <a:rPr lang="en-US" dirty="0">
                <a:solidFill>
                  <a:schemeClr val="accent1"/>
                </a:solidFill>
              </a:rPr>
              <a:t>Applicants can access a range of resources such as application forms, templates, and checklists on Lead Agency websites to prepare submissions.​ </a:t>
            </a:r>
            <a:r>
              <a:rPr lang="en-AU" dirty="0">
                <a:solidFill>
                  <a:schemeClr val="accent1"/>
                </a:solidFill>
              </a:rPr>
              <a:t>NEMA has supplied Lead Agencies with a suite of tools to support the application process and will additionally publish FAQs on its website. For the latest Guidelines, always refer to </a:t>
            </a:r>
            <a:r>
              <a:rPr lang="en-AU" dirty="0" err="1">
                <a:solidFill>
                  <a:schemeClr val="accent1"/>
                </a:solidFill>
                <a:hlinkClick r:id="rId3"/>
              </a:rPr>
              <a:t>GrantConnent</a:t>
            </a:r>
            <a:r>
              <a:rPr lang="en-AU" dirty="0">
                <a:solidFill>
                  <a:schemeClr val="accent1"/>
                </a:solidFill>
              </a:rPr>
              <a:t>.</a:t>
            </a:r>
          </a:p>
          <a:p>
            <a:endParaRPr lang="en-US" dirty="0">
              <a:solidFill>
                <a:schemeClr val="accent1"/>
              </a:solidFill>
            </a:endParaRPr>
          </a:p>
          <a:p>
            <a:r>
              <a:rPr lang="en-US" b="1" dirty="0">
                <a:solidFill>
                  <a:schemeClr val="accent1"/>
                </a:solidFill>
              </a:rPr>
              <a:t>Early Engagement Encouraged​</a:t>
            </a:r>
          </a:p>
          <a:p>
            <a:r>
              <a:rPr lang="en-US" dirty="0">
                <a:solidFill>
                  <a:schemeClr val="accent1"/>
                </a:solidFill>
              </a:rPr>
              <a:t>Applicants should contact Lead Agencies early with project ideas for tailored guidance and to ensure effective use of resources.</a:t>
            </a:r>
            <a:endParaRPr lang="en-AU" dirty="0">
              <a:solidFill>
                <a:schemeClr val="accent1"/>
              </a:solidFill>
            </a:endParaRPr>
          </a:p>
        </p:txBody>
      </p:sp>
    </p:spTree>
    <p:extLst>
      <p:ext uri="{BB962C8B-B14F-4D97-AF65-F5344CB8AC3E}">
        <p14:creationId xmlns:p14="http://schemas.microsoft.com/office/powerpoint/2010/main" val="109938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38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13A51-2588-0CB6-C063-EB1303ABF94B}"/>
              </a:ext>
            </a:extLst>
          </p:cNvPr>
          <p:cNvSpPr>
            <a:spLocks noGrp="1"/>
          </p:cNvSpPr>
          <p:nvPr>
            <p:ph type="title"/>
          </p:nvPr>
        </p:nvSpPr>
        <p:spPr>
          <a:xfrm>
            <a:off x="636402" y="365125"/>
            <a:ext cx="7707497" cy="1325563"/>
          </a:xfrm>
        </p:spPr>
        <p:txBody>
          <a:bodyPr/>
          <a:lstStyle/>
          <a:p>
            <a:r>
              <a:rPr lang="en-AU" b="0" dirty="0"/>
              <a:t>Briefing Overview</a:t>
            </a:r>
          </a:p>
        </p:txBody>
      </p:sp>
      <p:sp>
        <p:nvSpPr>
          <p:cNvPr id="4" name="SmartArt Placeholder 3">
            <a:extLst>
              <a:ext uri="{FF2B5EF4-FFF2-40B4-BE49-F238E27FC236}">
                <a16:creationId xmlns:a16="http://schemas.microsoft.com/office/drawing/2014/main" id="{9FD36BD2-D211-1DF5-D904-78D0BF343002}"/>
              </a:ext>
            </a:extLst>
          </p:cNvPr>
          <p:cNvSpPr>
            <a:spLocks noGrp="1"/>
          </p:cNvSpPr>
          <p:nvPr>
            <p:ph type="dgm" sz="quarter" idx="11"/>
          </p:nvPr>
        </p:nvSpPr>
        <p:spPr>
          <a:xfrm>
            <a:off x="617288" y="2514600"/>
            <a:ext cx="7518183" cy="3738282"/>
          </a:xfrm>
        </p:spPr>
        <p:txBody>
          <a:bodyPr>
            <a:normAutofit fontScale="92500" lnSpcReduction="20000"/>
          </a:bodyPr>
          <a:lstStyle/>
          <a:p>
            <a:r>
              <a:rPr lang="en-AU" sz="2100" b="1" dirty="0"/>
              <a:t>Topics covered:</a:t>
            </a:r>
          </a:p>
          <a:p>
            <a:endParaRPr lang="en-AU" sz="2100" dirty="0"/>
          </a:p>
          <a:p>
            <a:pPr marL="285750" indent="-285750">
              <a:buFont typeface="Arial" panose="020B0604020202020204" pitchFamily="34" charset="0"/>
              <a:buChar char="•"/>
            </a:pPr>
            <a:r>
              <a:rPr lang="en-AU" sz="2100" dirty="0"/>
              <a:t>Purpose of the DRF</a:t>
            </a:r>
          </a:p>
          <a:p>
            <a:pPr marL="285750" indent="-285750">
              <a:buFont typeface="Arial" panose="020B0604020202020204" pitchFamily="34" charset="0"/>
              <a:buChar char="•"/>
            </a:pPr>
            <a:r>
              <a:rPr lang="en-AU" sz="2100" dirty="0"/>
              <a:t>Funds Available</a:t>
            </a:r>
          </a:p>
          <a:p>
            <a:pPr marL="285750" indent="-285750">
              <a:buFont typeface="Arial" panose="020B0604020202020204" pitchFamily="34" charset="0"/>
              <a:buChar char="•"/>
            </a:pPr>
            <a:r>
              <a:rPr lang="en-AU" sz="2100" dirty="0"/>
              <a:t>Eligibility and Project Requirements</a:t>
            </a:r>
          </a:p>
          <a:p>
            <a:pPr marL="285750" indent="-285750">
              <a:buFont typeface="Arial" panose="020B0604020202020204" pitchFamily="34" charset="0"/>
              <a:buChar char="•"/>
            </a:pPr>
            <a:r>
              <a:rPr lang="en-AU" sz="2100" dirty="0"/>
              <a:t>Application and Assessment Processes</a:t>
            </a:r>
          </a:p>
          <a:p>
            <a:pPr marL="285750" indent="-285750">
              <a:buFont typeface="Arial" panose="020B0604020202020204" pitchFamily="34" charset="0"/>
              <a:buChar char="•"/>
            </a:pPr>
            <a:r>
              <a:rPr lang="en-AU" sz="2100" dirty="0"/>
              <a:t>Key Dates</a:t>
            </a:r>
          </a:p>
          <a:p>
            <a:pPr marL="285750" indent="-285750">
              <a:buFont typeface="Arial" panose="020B0604020202020204" pitchFamily="34" charset="0"/>
              <a:buChar char="•"/>
            </a:pPr>
            <a:r>
              <a:rPr lang="en-AU" sz="2100" dirty="0"/>
              <a:t>Resources</a:t>
            </a:r>
          </a:p>
          <a:p>
            <a:endParaRPr lang="en-AU" sz="1900" dirty="0"/>
          </a:p>
          <a:p>
            <a:pPr>
              <a:lnSpc>
                <a:spcPct val="120000"/>
              </a:lnSpc>
            </a:pPr>
            <a:r>
              <a:rPr lang="en-AU" sz="2100" dirty="0"/>
              <a:t>Applicants should refer to the DRF Round Four 2026-27 Guidelines published on </a:t>
            </a:r>
            <a:r>
              <a:rPr lang="en-AU" sz="2100" dirty="0">
                <a:hlinkClick r:id="rId3">
                  <a:extLst>
                    <a:ext uri="{A12FA001-AC4F-418D-AE19-62706E023703}">
                      <ahyp:hlinkClr xmlns:ahyp="http://schemas.microsoft.com/office/drawing/2018/hyperlinkcolor" val="tx"/>
                    </a:ext>
                  </a:extLst>
                </a:hlinkClick>
              </a:rPr>
              <a:t>GrantConnect</a:t>
            </a:r>
            <a:r>
              <a:rPr lang="en-AU" sz="2100" dirty="0"/>
              <a:t> and </a:t>
            </a:r>
            <a:r>
              <a:rPr lang="en-AU" sz="2100" dirty="0">
                <a:hlinkClick r:id="rId4">
                  <a:extLst>
                    <a:ext uri="{A12FA001-AC4F-418D-AE19-62706E023703}">
                      <ahyp:hlinkClr xmlns:ahyp="http://schemas.microsoft.com/office/drawing/2018/hyperlinkcolor" val="tx"/>
                    </a:ext>
                  </a:extLst>
                </a:hlinkClick>
              </a:rPr>
              <a:t>NEMA’s website</a:t>
            </a:r>
            <a:r>
              <a:rPr lang="en-AU" sz="2100" dirty="0"/>
              <a:t> for full details.</a:t>
            </a:r>
          </a:p>
        </p:txBody>
      </p:sp>
      <p:pic>
        <p:nvPicPr>
          <p:cNvPr id="8" name="Picture 7">
            <a:extLst>
              <a:ext uri="{FF2B5EF4-FFF2-40B4-BE49-F238E27FC236}">
                <a16:creationId xmlns:a16="http://schemas.microsoft.com/office/drawing/2014/main" id="{986B7AF1-57F4-7E19-2FB7-C610A4A07DA8}"/>
              </a:ext>
            </a:extLst>
          </p:cNvPr>
          <p:cNvPicPr>
            <a:picLocks noChangeAspect="1"/>
          </p:cNvPicPr>
          <p:nvPr/>
        </p:nvPicPr>
        <p:blipFill>
          <a:blip r:embed="rId5"/>
          <a:stretch>
            <a:fillRect/>
          </a:stretch>
        </p:blipFill>
        <p:spPr>
          <a:xfrm>
            <a:off x="8343898" y="2278206"/>
            <a:ext cx="2830607" cy="3790670"/>
          </a:xfrm>
          <a:prstGeom prst="rect">
            <a:avLst/>
          </a:prstGeom>
          <a:ln>
            <a:solidFill>
              <a:srgbClr val="000000"/>
            </a:solidFill>
          </a:ln>
        </p:spPr>
      </p:pic>
    </p:spTree>
    <p:extLst>
      <p:ext uri="{BB962C8B-B14F-4D97-AF65-F5344CB8AC3E}">
        <p14:creationId xmlns:p14="http://schemas.microsoft.com/office/powerpoint/2010/main" val="17230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5152E-B0E1-AA62-DAF8-EA0EA4D98637}"/>
              </a:ext>
            </a:extLst>
          </p:cNvPr>
          <p:cNvSpPr>
            <a:spLocks noGrp="1"/>
          </p:cNvSpPr>
          <p:nvPr>
            <p:ph type="title"/>
          </p:nvPr>
        </p:nvSpPr>
        <p:spPr>
          <a:xfrm>
            <a:off x="636402" y="365125"/>
            <a:ext cx="6705691" cy="1325563"/>
          </a:xfrm>
        </p:spPr>
        <p:txBody>
          <a:bodyPr>
            <a:normAutofit/>
          </a:bodyPr>
          <a:lstStyle/>
          <a:p>
            <a:r>
              <a:rPr lang="en-US" b="0" dirty="0"/>
              <a:t>What is the Disaster Ready Fund?</a:t>
            </a:r>
            <a:endParaRPr lang="en-AU" dirty="0"/>
          </a:p>
        </p:txBody>
      </p:sp>
      <p:sp>
        <p:nvSpPr>
          <p:cNvPr id="5" name="TextBox 4">
            <a:extLst>
              <a:ext uri="{FF2B5EF4-FFF2-40B4-BE49-F238E27FC236}">
                <a16:creationId xmlns:a16="http://schemas.microsoft.com/office/drawing/2014/main" id="{899A7BEE-51A9-2482-BC49-08529AEB7B7E}"/>
              </a:ext>
            </a:extLst>
          </p:cNvPr>
          <p:cNvSpPr txBox="1"/>
          <p:nvPr/>
        </p:nvSpPr>
        <p:spPr>
          <a:xfrm>
            <a:off x="624936" y="2260811"/>
            <a:ext cx="5748088" cy="3908762"/>
          </a:xfrm>
          <a:prstGeom prst="rect">
            <a:avLst/>
          </a:prstGeom>
          <a:noFill/>
        </p:spPr>
        <p:txBody>
          <a:bodyPr wrap="square" rtlCol="0">
            <a:spAutoFit/>
          </a:bodyPr>
          <a:lstStyle/>
          <a:p>
            <a:pPr>
              <a:spcBef>
                <a:spcPts val="600"/>
              </a:spcBef>
              <a:spcAft>
                <a:spcPts val="600"/>
              </a:spcAft>
            </a:pPr>
            <a:r>
              <a:rPr lang="en-US" b="1" dirty="0">
                <a:solidFill>
                  <a:srgbClr val="003C58"/>
                </a:solidFill>
              </a:rPr>
              <a:t>Purpose​</a:t>
            </a:r>
          </a:p>
          <a:p>
            <a:pPr marL="285750" indent="-285750">
              <a:spcBef>
                <a:spcPts val="600"/>
              </a:spcBef>
              <a:spcAft>
                <a:spcPts val="600"/>
              </a:spcAft>
              <a:buFont typeface="Arial" panose="020B0604020202020204" pitchFamily="34" charset="0"/>
              <a:buChar char="•"/>
            </a:pPr>
            <a:r>
              <a:rPr lang="en-US" dirty="0">
                <a:solidFill>
                  <a:srgbClr val="003C58"/>
                </a:solidFill>
              </a:rPr>
              <a:t>Australian Government program that funds initiatives to reduce natural disaster risks and build community resilience before disasters occur.​</a:t>
            </a:r>
          </a:p>
          <a:p>
            <a:pPr>
              <a:spcBef>
                <a:spcPts val="600"/>
              </a:spcBef>
              <a:spcAft>
                <a:spcPts val="600"/>
              </a:spcAft>
            </a:pPr>
            <a:r>
              <a:rPr lang="en-US" b="1" dirty="0">
                <a:solidFill>
                  <a:srgbClr val="003C58"/>
                </a:solidFill>
              </a:rPr>
              <a:t>Program Delivery​</a:t>
            </a:r>
          </a:p>
          <a:p>
            <a:pPr marL="285750" indent="-285750">
              <a:spcBef>
                <a:spcPts val="600"/>
              </a:spcBef>
              <a:spcAft>
                <a:spcPts val="600"/>
              </a:spcAft>
              <a:buFont typeface="Arial" panose="020B0604020202020204" pitchFamily="34" charset="0"/>
              <a:buChar char="•"/>
            </a:pPr>
            <a:r>
              <a:rPr lang="en-US" dirty="0">
                <a:solidFill>
                  <a:srgbClr val="003C58"/>
                </a:solidFill>
              </a:rPr>
              <a:t>DRF is administered by the National Emergency Management Agency (NEMA) in partnership with state/territory governments through Lead Agencies.​</a:t>
            </a:r>
          </a:p>
          <a:p>
            <a:pPr>
              <a:spcBef>
                <a:spcPts val="600"/>
              </a:spcBef>
              <a:spcAft>
                <a:spcPts val="600"/>
              </a:spcAft>
            </a:pPr>
            <a:r>
              <a:rPr lang="en-US" b="1" dirty="0">
                <a:solidFill>
                  <a:srgbClr val="003C58"/>
                </a:solidFill>
              </a:rPr>
              <a:t>Process​</a:t>
            </a:r>
          </a:p>
          <a:p>
            <a:pPr marL="285750" indent="-285750">
              <a:spcBef>
                <a:spcPts val="600"/>
              </a:spcBef>
              <a:spcAft>
                <a:spcPts val="600"/>
              </a:spcAft>
              <a:buFont typeface="Arial" panose="020B0604020202020204" pitchFamily="34" charset="0"/>
              <a:buChar char="•"/>
            </a:pPr>
            <a:r>
              <a:rPr lang="en-US" dirty="0">
                <a:solidFill>
                  <a:srgbClr val="003C58"/>
                </a:solidFill>
              </a:rPr>
              <a:t>Grants are awarded annually through a competitive process</a:t>
            </a:r>
            <a:r>
              <a:rPr lang="en-AU" dirty="0">
                <a:solidFill>
                  <a:srgbClr val="003C58"/>
                </a:solidFill>
              </a:rPr>
              <a:t>.</a:t>
            </a:r>
          </a:p>
        </p:txBody>
      </p:sp>
      <p:pic>
        <p:nvPicPr>
          <p:cNvPr id="6" name="Picture 5">
            <a:extLst>
              <a:ext uri="{FF2B5EF4-FFF2-40B4-BE49-F238E27FC236}">
                <a16:creationId xmlns:a16="http://schemas.microsoft.com/office/drawing/2014/main" id="{8819FBF7-B6E6-2321-0F47-FC3CE1F2C132}"/>
              </a:ext>
            </a:extLst>
          </p:cNvPr>
          <p:cNvPicPr>
            <a:picLocks noChangeAspect="1"/>
          </p:cNvPicPr>
          <p:nvPr/>
        </p:nvPicPr>
        <p:blipFill>
          <a:blip r:embed="rId3"/>
          <a:stretch>
            <a:fillRect/>
          </a:stretch>
        </p:blipFill>
        <p:spPr>
          <a:xfrm>
            <a:off x="6494047" y="2589171"/>
            <a:ext cx="4951994" cy="3885610"/>
          </a:xfrm>
          <a:prstGeom prst="rect">
            <a:avLst/>
          </a:prstGeom>
        </p:spPr>
      </p:pic>
      <p:sp>
        <p:nvSpPr>
          <p:cNvPr id="8" name="Text Placeholder 5">
            <a:extLst>
              <a:ext uri="{FF2B5EF4-FFF2-40B4-BE49-F238E27FC236}">
                <a16:creationId xmlns:a16="http://schemas.microsoft.com/office/drawing/2014/main" id="{51EEEF7E-27D7-ED98-2489-D20FED4FD1E2}"/>
              </a:ext>
            </a:extLst>
          </p:cNvPr>
          <p:cNvSpPr txBox="1">
            <a:spLocks/>
          </p:cNvSpPr>
          <p:nvPr/>
        </p:nvSpPr>
        <p:spPr>
          <a:xfrm>
            <a:off x="11378315" y="2947890"/>
            <a:ext cx="417253" cy="2357852"/>
          </a:xfrm>
          <a:prstGeom prst="rect">
            <a:avLst/>
          </a:prstGeom>
        </p:spPr>
        <p:txBody>
          <a:bodyPr vert="ve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PROGRAM OBJECTIVES</a:t>
            </a:r>
            <a:endParaRPr lang="en-AU" dirty="0"/>
          </a:p>
        </p:txBody>
      </p:sp>
    </p:spTree>
    <p:extLst>
      <p:ext uri="{BB962C8B-B14F-4D97-AF65-F5344CB8AC3E}">
        <p14:creationId xmlns:p14="http://schemas.microsoft.com/office/powerpoint/2010/main" val="67955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00308-EB23-4695-2578-3589A4185A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F3C0E9-2410-D704-E9BD-8F89A18903C1}"/>
              </a:ext>
            </a:extLst>
          </p:cNvPr>
          <p:cNvSpPr>
            <a:spLocks noGrp="1"/>
          </p:cNvSpPr>
          <p:nvPr>
            <p:ph type="title"/>
          </p:nvPr>
        </p:nvSpPr>
        <p:spPr>
          <a:xfrm>
            <a:off x="636402" y="365125"/>
            <a:ext cx="8381473" cy="1325563"/>
          </a:xfrm>
        </p:spPr>
        <p:txBody>
          <a:bodyPr/>
          <a:lstStyle/>
          <a:p>
            <a:r>
              <a:rPr lang="en-AU" b="0" dirty="0"/>
              <a:t>How much funding is available?</a:t>
            </a:r>
          </a:p>
        </p:txBody>
      </p:sp>
      <p:sp>
        <p:nvSpPr>
          <p:cNvPr id="5" name="TextBox 4">
            <a:extLst>
              <a:ext uri="{FF2B5EF4-FFF2-40B4-BE49-F238E27FC236}">
                <a16:creationId xmlns:a16="http://schemas.microsoft.com/office/drawing/2014/main" id="{FFD11878-C9FA-8887-E018-ED1B13BE4B46}"/>
              </a:ext>
            </a:extLst>
          </p:cNvPr>
          <p:cNvSpPr txBox="1"/>
          <p:nvPr/>
        </p:nvSpPr>
        <p:spPr>
          <a:xfrm>
            <a:off x="636402" y="2430482"/>
            <a:ext cx="10809639" cy="2862322"/>
          </a:xfrm>
          <a:prstGeom prst="rect">
            <a:avLst/>
          </a:prstGeom>
          <a:noFill/>
        </p:spPr>
        <p:txBody>
          <a:bodyPr wrap="square" rtlCol="0">
            <a:spAutoFit/>
          </a:bodyPr>
          <a:lstStyle/>
          <a:p>
            <a:pPr algn="l" rtl="0" fontAlgn="base">
              <a:buNone/>
            </a:pPr>
            <a:r>
              <a:rPr lang="en-US" b="1" i="0" u="none" strike="noStrike" dirty="0">
                <a:solidFill>
                  <a:srgbClr val="01463E"/>
                </a:solidFill>
                <a:effectLst/>
              </a:rPr>
              <a:t>Total Funding Available</a:t>
            </a:r>
            <a:r>
              <a:rPr lang="en-US" b="0" i="0" dirty="0">
                <a:solidFill>
                  <a:srgbClr val="01463E"/>
                </a:solidFill>
                <a:effectLst/>
              </a:rPr>
              <a:t>​</a:t>
            </a:r>
          </a:p>
          <a:p>
            <a:pPr marL="285750" indent="-285750" algn="l" rtl="0" fontAlgn="base">
              <a:buFont typeface="Arial" panose="020B0604020202020204" pitchFamily="34" charset="0"/>
              <a:buChar char="•"/>
            </a:pPr>
            <a:r>
              <a:rPr lang="en-US" b="0" i="0" u="none" strike="noStrike" dirty="0">
                <a:solidFill>
                  <a:srgbClr val="01463E"/>
                </a:solidFill>
                <a:effectLst/>
              </a:rPr>
              <a:t>Up to $142.477 million nationally, comprising up to $139.477 million in project funding and $3 million for Lead Agency program administration.</a:t>
            </a:r>
            <a:r>
              <a:rPr lang="en-US" b="0" i="0" dirty="0">
                <a:solidFill>
                  <a:srgbClr val="01463E"/>
                </a:solidFill>
                <a:effectLst/>
              </a:rPr>
              <a:t>​</a:t>
            </a:r>
          </a:p>
          <a:p>
            <a:pPr algn="l" rtl="0" fontAlgn="base"/>
            <a:endParaRPr lang="en-US" b="0" i="0" dirty="0">
              <a:solidFill>
                <a:srgbClr val="01463E"/>
              </a:solidFill>
              <a:effectLst/>
            </a:endParaRPr>
          </a:p>
          <a:p>
            <a:pPr algn="l" rtl="0" fontAlgn="base">
              <a:buNone/>
            </a:pPr>
            <a:r>
              <a:rPr lang="en-US" b="1" i="0" u="none" strike="noStrike" dirty="0">
                <a:solidFill>
                  <a:srgbClr val="01463E"/>
                </a:solidFill>
                <a:effectLst/>
              </a:rPr>
              <a:t>Project Funding Streams</a:t>
            </a:r>
            <a:endParaRPr lang="en-US" b="0" i="0" dirty="0">
              <a:solidFill>
                <a:srgbClr val="01463E"/>
              </a:solidFill>
              <a:effectLst/>
            </a:endParaRPr>
          </a:p>
          <a:p>
            <a:pPr marL="285750" indent="-285750" fontAlgn="base">
              <a:buFont typeface="Arial" panose="020B0604020202020204" pitchFamily="34" charset="0"/>
              <a:buChar char="•"/>
            </a:pPr>
            <a:r>
              <a:rPr lang="en-US" b="0" i="0" u="none" strike="noStrike" dirty="0">
                <a:solidFill>
                  <a:srgbClr val="01463E"/>
                </a:solidFill>
                <a:effectLst/>
              </a:rPr>
              <a:t>75</a:t>
            </a:r>
            <a:r>
              <a:rPr lang="en-US" dirty="0">
                <a:solidFill>
                  <a:srgbClr val="01463E"/>
                </a:solidFill>
              </a:rPr>
              <a:t>% (</a:t>
            </a:r>
            <a:r>
              <a:rPr lang="en-AU" dirty="0">
                <a:solidFill>
                  <a:schemeClr val="accent1"/>
                </a:solidFill>
              </a:rPr>
              <a:t>$104.608 million) </a:t>
            </a:r>
            <a:r>
              <a:rPr lang="en-US" b="0" i="0" u="none" strike="noStrike" dirty="0">
                <a:solidFill>
                  <a:srgbClr val="01463E"/>
                </a:solidFill>
                <a:effectLst/>
              </a:rPr>
              <a:t>for infrastructure projects and 25% ($</a:t>
            </a:r>
            <a:r>
              <a:rPr lang="en-AU" dirty="0">
                <a:solidFill>
                  <a:schemeClr val="accent1"/>
                </a:solidFill>
              </a:rPr>
              <a:t>34.869 million) </a:t>
            </a:r>
            <a:r>
              <a:rPr lang="en-US" b="0" i="0" u="none" strike="noStrike" dirty="0">
                <a:solidFill>
                  <a:srgbClr val="01463E"/>
                </a:solidFill>
                <a:effectLst/>
              </a:rPr>
              <a:t>for other eligible types.</a:t>
            </a:r>
            <a:r>
              <a:rPr lang="en-US" b="0" i="0" dirty="0">
                <a:solidFill>
                  <a:srgbClr val="01463E"/>
                </a:solidFill>
                <a:effectLst/>
              </a:rPr>
              <a:t>​</a:t>
            </a:r>
          </a:p>
          <a:p>
            <a:pPr fontAlgn="base"/>
            <a:endParaRPr lang="en-US" b="0" i="0" dirty="0">
              <a:solidFill>
                <a:srgbClr val="01463E"/>
              </a:solidFill>
              <a:effectLst/>
            </a:endParaRPr>
          </a:p>
          <a:p>
            <a:pPr algn="l" rtl="0" fontAlgn="base">
              <a:buNone/>
            </a:pPr>
            <a:r>
              <a:rPr lang="en-US" b="1" i="0" u="none" strike="noStrike" dirty="0">
                <a:solidFill>
                  <a:srgbClr val="01463E"/>
                </a:solidFill>
                <a:effectLst/>
              </a:rPr>
              <a:t>Project Size</a:t>
            </a:r>
            <a:r>
              <a:rPr lang="en-US" b="0" i="0" dirty="0">
                <a:solidFill>
                  <a:srgbClr val="01463E"/>
                </a:solidFill>
                <a:effectLst/>
              </a:rPr>
              <a:t>​</a:t>
            </a:r>
          </a:p>
          <a:p>
            <a:pPr marL="285750" indent="-285750" fontAlgn="base">
              <a:buFont typeface="Arial" panose="020B0604020202020204" pitchFamily="34" charset="0"/>
              <a:buChar char="•"/>
            </a:pPr>
            <a:r>
              <a:rPr lang="en-US" b="0" i="0" u="none" strike="noStrike" dirty="0">
                <a:solidFill>
                  <a:srgbClr val="01463E"/>
                </a:solidFill>
                <a:effectLst/>
              </a:rPr>
              <a:t>Projects can vary in size</a:t>
            </a:r>
            <a:r>
              <a:rPr lang="en-US" dirty="0">
                <a:solidFill>
                  <a:srgbClr val="01463E"/>
                </a:solidFill>
              </a:rPr>
              <a:t> but must be valued at $0.5 million or more in the infrastructure stream and funding </a:t>
            </a:r>
            <a:r>
              <a:rPr lang="en-US" b="0" i="0" u="none" strike="noStrike" dirty="0">
                <a:solidFill>
                  <a:srgbClr val="01463E"/>
                </a:solidFill>
                <a:effectLst/>
              </a:rPr>
              <a:t>requests must not exceed available amounts in each stream.</a:t>
            </a:r>
            <a:r>
              <a:rPr lang="en-US" b="0" i="0" dirty="0">
                <a:solidFill>
                  <a:srgbClr val="01463E"/>
                </a:solidFill>
                <a:effectLst/>
              </a:rPr>
              <a:t>​</a:t>
            </a:r>
            <a:endParaRPr lang="en-AU" dirty="0"/>
          </a:p>
        </p:txBody>
      </p:sp>
    </p:spTree>
    <p:extLst>
      <p:ext uri="{BB962C8B-B14F-4D97-AF65-F5344CB8AC3E}">
        <p14:creationId xmlns:p14="http://schemas.microsoft.com/office/powerpoint/2010/main" val="1030211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011DE-733B-D18C-73F2-7BB4A652C8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34EC91-C549-8222-3867-9F7260A99F4B}"/>
              </a:ext>
            </a:extLst>
          </p:cNvPr>
          <p:cNvSpPr>
            <a:spLocks noGrp="1"/>
          </p:cNvSpPr>
          <p:nvPr>
            <p:ph type="title"/>
          </p:nvPr>
        </p:nvSpPr>
        <p:spPr>
          <a:xfrm>
            <a:off x="636402" y="365125"/>
            <a:ext cx="6705691" cy="1325563"/>
          </a:xfrm>
        </p:spPr>
        <p:txBody>
          <a:bodyPr>
            <a:normAutofit/>
          </a:bodyPr>
          <a:lstStyle/>
          <a:p>
            <a:r>
              <a:rPr lang="en-US" b="0" dirty="0"/>
              <a:t>Who can apply?</a:t>
            </a:r>
            <a:endParaRPr lang="en-AU" dirty="0"/>
          </a:p>
        </p:txBody>
      </p:sp>
      <p:sp>
        <p:nvSpPr>
          <p:cNvPr id="5" name="TextBox 4">
            <a:extLst>
              <a:ext uri="{FF2B5EF4-FFF2-40B4-BE49-F238E27FC236}">
                <a16:creationId xmlns:a16="http://schemas.microsoft.com/office/drawing/2014/main" id="{845274B5-7653-36B3-55D4-7742EA626BEF}"/>
              </a:ext>
            </a:extLst>
          </p:cNvPr>
          <p:cNvSpPr txBox="1"/>
          <p:nvPr/>
        </p:nvSpPr>
        <p:spPr>
          <a:xfrm>
            <a:off x="624935" y="2260811"/>
            <a:ext cx="10939535" cy="3354765"/>
          </a:xfrm>
          <a:prstGeom prst="rect">
            <a:avLst/>
          </a:prstGeom>
          <a:noFill/>
        </p:spPr>
        <p:txBody>
          <a:bodyPr wrap="square" rtlCol="0">
            <a:spAutoFit/>
          </a:bodyPr>
          <a:lstStyle/>
          <a:p>
            <a:pPr>
              <a:spcBef>
                <a:spcPts val="600"/>
              </a:spcBef>
              <a:spcAft>
                <a:spcPts val="600"/>
              </a:spcAft>
            </a:pPr>
            <a:r>
              <a:rPr lang="en-US" b="1" dirty="0">
                <a:solidFill>
                  <a:srgbClr val="003C58"/>
                </a:solidFill>
              </a:rPr>
              <a:t>Typical Applicant Groups​</a:t>
            </a:r>
          </a:p>
          <a:p>
            <a:pPr marL="285750" indent="-285750">
              <a:spcBef>
                <a:spcPts val="600"/>
              </a:spcBef>
              <a:spcAft>
                <a:spcPts val="600"/>
              </a:spcAft>
              <a:buFont typeface="Arial" panose="020B0604020202020204" pitchFamily="34" charset="0"/>
              <a:buChar char="•"/>
            </a:pPr>
            <a:r>
              <a:rPr lang="en-US" dirty="0">
                <a:solidFill>
                  <a:srgbClr val="003C58"/>
                </a:solidFill>
              </a:rPr>
              <a:t>Applicants include local councils, state or territory government bodies, and eligible First Nations, community and not-for-profit </a:t>
            </a:r>
            <a:r>
              <a:rPr lang="en-US" dirty="0" err="1">
                <a:solidFill>
                  <a:srgbClr val="003C58"/>
                </a:solidFill>
              </a:rPr>
              <a:t>organisations</a:t>
            </a:r>
            <a:r>
              <a:rPr lang="en-US" dirty="0">
                <a:solidFill>
                  <a:srgbClr val="003C58"/>
                </a:solidFill>
              </a:rPr>
              <a:t>.​ Refer to Guidelines for detailed eligibility criteria.</a:t>
            </a:r>
          </a:p>
          <a:p>
            <a:pPr>
              <a:spcBef>
                <a:spcPts val="600"/>
              </a:spcBef>
              <a:spcAft>
                <a:spcPts val="600"/>
              </a:spcAft>
            </a:pPr>
            <a:r>
              <a:rPr lang="en-US" b="1" dirty="0">
                <a:solidFill>
                  <a:srgbClr val="003C58"/>
                </a:solidFill>
              </a:rPr>
              <a:t>Application Submission Process​</a:t>
            </a:r>
          </a:p>
          <a:p>
            <a:pPr marL="285750" indent="-285750">
              <a:spcBef>
                <a:spcPts val="600"/>
              </a:spcBef>
              <a:spcAft>
                <a:spcPts val="600"/>
              </a:spcAft>
              <a:buFont typeface="Arial" panose="020B0604020202020204" pitchFamily="34" charset="0"/>
              <a:buChar char="•"/>
            </a:pPr>
            <a:r>
              <a:rPr lang="en-US" dirty="0">
                <a:solidFill>
                  <a:srgbClr val="003C58"/>
                </a:solidFill>
              </a:rPr>
              <a:t>Applications must be submitted through the relevant state or territory Lead Agency, which reviews and shortlists proposals.​</a:t>
            </a:r>
          </a:p>
          <a:p>
            <a:pPr>
              <a:spcBef>
                <a:spcPts val="600"/>
              </a:spcBef>
              <a:spcAft>
                <a:spcPts val="600"/>
              </a:spcAft>
            </a:pPr>
            <a:r>
              <a:rPr lang="en-US" b="1" dirty="0">
                <a:solidFill>
                  <a:srgbClr val="003C58"/>
                </a:solidFill>
              </a:rPr>
              <a:t>Early Engagement Important​</a:t>
            </a:r>
          </a:p>
          <a:p>
            <a:pPr marL="285750" indent="-285750">
              <a:spcBef>
                <a:spcPts val="600"/>
              </a:spcBef>
              <a:spcAft>
                <a:spcPts val="600"/>
              </a:spcAft>
              <a:buFont typeface="Arial" panose="020B0604020202020204" pitchFamily="34" charset="0"/>
              <a:buChar char="•"/>
            </a:pPr>
            <a:r>
              <a:rPr lang="en-US" dirty="0">
                <a:solidFill>
                  <a:srgbClr val="003C58"/>
                </a:solidFill>
              </a:rPr>
              <a:t>Prospective applicants should contact Lead Agencies early to confirm eligibility and understand local submission requirements</a:t>
            </a:r>
            <a:r>
              <a:rPr lang="en-AU" dirty="0">
                <a:solidFill>
                  <a:srgbClr val="003C58"/>
                </a:solidFill>
              </a:rPr>
              <a:t>.</a:t>
            </a:r>
          </a:p>
        </p:txBody>
      </p:sp>
    </p:spTree>
    <p:extLst>
      <p:ext uri="{BB962C8B-B14F-4D97-AF65-F5344CB8AC3E}">
        <p14:creationId xmlns:p14="http://schemas.microsoft.com/office/powerpoint/2010/main" val="109754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755EFD9-120A-6C3F-6AB8-3CAEA08B1388}"/>
              </a:ext>
            </a:extLst>
          </p:cNvPr>
          <p:cNvGraphicFramePr>
            <a:graphicFrameLocks noGrp="1"/>
          </p:cNvGraphicFramePr>
          <p:nvPr>
            <p:extLst>
              <p:ext uri="{D42A27DB-BD31-4B8C-83A1-F6EECF244321}">
                <p14:modId xmlns:p14="http://schemas.microsoft.com/office/powerpoint/2010/main" val="361313783"/>
              </p:ext>
            </p:extLst>
          </p:nvPr>
        </p:nvGraphicFramePr>
        <p:xfrm>
          <a:off x="752944" y="2306419"/>
          <a:ext cx="10784541" cy="3642427"/>
        </p:xfrm>
        <a:graphic>
          <a:graphicData uri="http://schemas.openxmlformats.org/drawingml/2006/table">
            <a:tbl>
              <a:tblPr firstRow="1" bandRow="1">
                <a:tableStyleId>{F5AB1C69-6EDB-4FF4-983F-18BD219EF322}</a:tableStyleId>
              </a:tblPr>
              <a:tblGrid>
                <a:gridCol w="8794159">
                  <a:extLst>
                    <a:ext uri="{9D8B030D-6E8A-4147-A177-3AD203B41FA5}">
                      <a16:colId xmlns:a16="http://schemas.microsoft.com/office/drawing/2014/main" val="131810134"/>
                    </a:ext>
                  </a:extLst>
                </a:gridCol>
                <a:gridCol w="1990382">
                  <a:extLst>
                    <a:ext uri="{9D8B030D-6E8A-4147-A177-3AD203B41FA5}">
                      <a16:colId xmlns:a16="http://schemas.microsoft.com/office/drawing/2014/main" val="773620917"/>
                    </a:ext>
                  </a:extLst>
                </a:gridCol>
              </a:tblGrid>
              <a:tr h="772957">
                <a:tc>
                  <a:txBody>
                    <a:bodyPr/>
                    <a:lstStyle/>
                    <a:p>
                      <a:r>
                        <a:rPr lang="en-AU" sz="1600" dirty="0"/>
                        <a:t>Activity types</a:t>
                      </a:r>
                    </a:p>
                  </a:txBody>
                  <a:tcPr/>
                </a:tc>
                <a:tc>
                  <a:txBody>
                    <a:bodyPr/>
                    <a:lstStyle/>
                    <a:p>
                      <a:r>
                        <a:rPr lang="en-AU" sz="1600" dirty="0"/>
                        <a:t>Notional Funding Allocation</a:t>
                      </a:r>
                    </a:p>
                  </a:txBody>
                  <a:tcPr/>
                </a:tc>
                <a:extLst>
                  <a:ext uri="{0D108BD9-81ED-4DB2-BD59-A6C34878D82A}">
                    <a16:rowId xmlns:a16="http://schemas.microsoft.com/office/drawing/2014/main" val="2704656287"/>
                  </a:ext>
                </a:extLst>
              </a:tr>
              <a:tr h="1071150">
                <a:tc>
                  <a:txBody>
                    <a:bodyPr/>
                    <a:lstStyle/>
                    <a:p>
                      <a:pPr marL="342900" lvl="0" indent="-342900">
                        <a:buFont typeface="Arial" panose="020B0604020202020204" pitchFamily="34" charset="0"/>
                        <a:buChar char="•"/>
                      </a:pPr>
                      <a:r>
                        <a:rPr lang="en-AU" sz="1600" kern="1200" dirty="0">
                          <a:solidFill>
                            <a:schemeClr val="tx2"/>
                          </a:solidFill>
                          <a:effectLst/>
                          <a:latin typeface="+mn-lt"/>
                          <a:ea typeface="+mn-ea"/>
                          <a:cs typeface="+mn-cs"/>
                        </a:rPr>
                        <a:t>Investment in grey infrastructure</a:t>
                      </a:r>
                    </a:p>
                    <a:p>
                      <a:pPr marL="342900" lvl="0" indent="-342900">
                        <a:buFont typeface="Arial" panose="020B0604020202020204" pitchFamily="34" charset="0"/>
                        <a:buChar char="•"/>
                      </a:pPr>
                      <a:r>
                        <a:rPr lang="en-AU" sz="1600" kern="1200" dirty="0">
                          <a:solidFill>
                            <a:schemeClr val="tx2"/>
                          </a:solidFill>
                          <a:effectLst/>
                          <a:latin typeface="+mn-lt"/>
                          <a:ea typeface="+mn-ea"/>
                          <a:cs typeface="+mn-cs"/>
                        </a:rPr>
                        <a:t>Investment in green-blue infrastructure (including nature-based solutions)</a:t>
                      </a:r>
                    </a:p>
                    <a:p>
                      <a:pPr marL="342900" lvl="0" indent="-342900">
                        <a:buFont typeface="Arial" panose="020B0604020202020204" pitchFamily="34" charset="0"/>
                        <a:buChar char="•"/>
                      </a:pPr>
                      <a:r>
                        <a:rPr lang="en-AU" sz="1600" kern="1200" dirty="0">
                          <a:solidFill>
                            <a:schemeClr val="tx2"/>
                          </a:solidFill>
                          <a:effectLst/>
                          <a:latin typeface="+mn-lt"/>
                          <a:ea typeface="+mn-ea"/>
                          <a:cs typeface="+mn-cs"/>
                        </a:rPr>
                        <a:t>Investment in social infrastructure</a:t>
                      </a:r>
                    </a:p>
                    <a:p>
                      <a:pPr marL="342900" indent="-342900">
                        <a:buFont typeface="Arial" panose="020B0604020202020204" pitchFamily="34" charset="0"/>
                        <a:buChar char="•"/>
                      </a:pPr>
                      <a:r>
                        <a:rPr lang="en-AU" sz="1600" kern="1200" dirty="0">
                          <a:solidFill>
                            <a:schemeClr val="tx2"/>
                          </a:solidFill>
                          <a:effectLst/>
                          <a:latin typeface="+mn-lt"/>
                          <a:ea typeface="+mn-ea"/>
                          <a:cs typeface="+mn-cs"/>
                        </a:rPr>
                        <a:t>Investment in natural hazard monitoring infrastructure</a:t>
                      </a:r>
                      <a:endParaRPr lang="en-AU" sz="1600" dirty="0">
                        <a:solidFill>
                          <a:schemeClr val="tx2"/>
                        </a:solidFill>
                      </a:endParaRPr>
                    </a:p>
                  </a:txBody>
                  <a:tcPr/>
                </a:tc>
                <a:tc>
                  <a:txBody>
                    <a:bodyPr/>
                    <a:lstStyle/>
                    <a:p>
                      <a:r>
                        <a:rPr lang="en-AU" sz="1600" kern="1200" dirty="0">
                          <a:solidFill>
                            <a:schemeClr val="tx2"/>
                          </a:solidFill>
                          <a:effectLst/>
                          <a:latin typeface="+mn-lt"/>
                          <a:ea typeface="+mn-ea"/>
                          <a:cs typeface="+mn-cs"/>
                        </a:rPr>
                        <a:t>$104.608M</a:t>
                      </a:r>
                      <a:endParaRPr lang="en-AU" sz="1600" dirty="0">
                        <a:solidFill>
                          <a:schemeClr val="tx2"/>
                        </a:solidFill>
                      </a:endParaRPr>
                    </a:p>
                  </a:txBody>
                  <a:tcPr/>
                </a:tc>
                <a:extLst>
                  <a:ext uri="{0D108BD9-81ED-4DB2-BD59-A6C34878D82A}">
                    <a16:rowId xmlns:a16="http://schemas.microsoft.com/office/drawing/2014/main" val="3597620955"/>
                  </a:ext>
                </a:extLst>
              </a:tr>
              <a:tr h="1071150">
                <a:tc>
                  <a:txBody>
                    <a:bodyPr/>
                    <a:lstStyle/>
                    <a:p>
                      <a:pPr marL="342900" lvl="0" indent="-342900">
                        <a:buFont typeface="Arial" panose="020B0604020202020204" pitchFamily="34" charset="0"/>
                        <a:buChar char="•"/>
                      </a:pPr>
                      <a:r>
                        <a:rPr lang="en-AU" sz="1600" kern="1200" dirty="0">
                          <a:solidFill>
                            <a:schemeClr val="tx2"/>
                          </a:solidFill>
                          <a:effectLst/>
                          <a:latin typeface="+mn-lt"/>
                          <a:ea typeface="+mn-ea"/>
                          <a:cs typeface="+mn-cs"/>
                        </a:rPr>
                        <a:t>Development of business cases and/or feasibility studies for future infrastructure (including investigation, modelling, concept planning and detailed design activities).</a:t>
                      </a:r>
                    </a:p>
                    <a:p>
                      <a:pPr marL="342900" lvl="0" indent="-342900">
                        <a:buFont typeface="Arial" panose="020B0604020202020204" pitchFamily="34" charset="0"/>
                        <a:buChar char="•"/>
                      </a:pPr>
                      <a:r>
                        <a:rPr lang="en-AU" sz="1600" kern="1200" dirty="0">
                          <a:solidFill>
                            <a:schemeClr val="tx2"/>
                          </a:solidFill>
                          <a:effectLst/>
                          <a:latin typeface="+mn-lt"/>
                          <a:ea typeface="+mn-ea"/>
                          <a:cs typeface="+mn-cs"/>
                        </a:rPr>
                        <a:t>Capacity and capability building projects that improve the resilience of governments, industries, community sector organisations and/or at-risk communities to the impacts of future disasters.</a:t>
                      </a:r>
                    </a:p>
                    <a:p>
                      <a:pPr marL="342900" indent="-342900">
                        <a:buFont typeface="Arial" panose="020B0604020202020204" pitchFamily="34" charset="0"/>
                        <a:buChar char="•"/>
                      </a:pPr>
                      <a:r>
                        <a:rPr lang="en-AU" sz="1600" kern="1200" dirty="0">
                          <a:solidFill>
                            <a:schemeClr val="tx2"/>
                          </a:solidFill>
                          <a:effectLst/>
                          <a:latin typeface="+mn-lt"/>
                          <a:ea typeface="+mn-ea"/>
                          <a:cs typeface="+mn-cs"/>
                        </a:rPr>
                        <a:t>Projects that improve understanding of disaster risks and impacts, including disaster modelling, risk assessments and mitigation plans.</a:t>
                      </a:r>
                      <a:endParaRPr lang="en-AU" sz="1600" dirty="0">
                        <a:solidFill>
                          <a:schemeClr val="tx2"/>
                        </a:solidFill>
                      </a:endParaRPr>
                    </a:p>
                  </a:txBody>
                  <a:tcPr/>
                </a:tc>
                <a:tc>
                  <a:txBody>
                    <a:bodyPr/>
                    <a:lstStyle/>
                    <a:p>
                      <a:r>
                        <a:rPr lang="en-AU" sz="1600" kern="1200" dirty="0">
                          <a:solidFill>
                            <a:schemeClr val="tx2"/>
                          </a:solidFill>
                          <a:effectLst/>
                          <a:latin typeface="+mn-lt"/>
                          <a:ea typeface="+mn-ea"/>
                          <a:cs typeface="+mn-cs"/>
                        </a:rPr>
                        <a:t>$34.869M</a:t>
                      </a:r>
                      <a:endParaRPr lang="en-AU" sz="1600" dirty="0">
                        <a:solidFill>
                          <a:schemeClr val="tx2"/>
                        </a:solidFill>
                      </a:endParaRPr>
                    </a:p>
                  </a:txBody>
                  <a:tcPr/>
                </a:tc>
                <a:extLst>
                  <a:ext uri="{0D108BD9-81ED-4DB2-BD59-A6C34878D82A}">
                    <a16:rowId xmlns:a16="http://schemas.microsoft.com/office/drawing/2014/main" val="722754279"/>
                  </a:ext>
                </a:extLst>
              </a:tr>
            </a:tbl>
          </a:graphicData>
        </a:graphic>
      </p:graphicFrame>
      <p:sp>
        <p:nvSpPr>
          <p:cNvPr id="8" name="Title 2">
            <a:extLst>
              <a:ext uri="{FF2B5EF4-FFF2-40B4-BE49-F238E27FC236}">
                <a16:creationId xmlns:a16="http://schemas.microsoft.com/office/drawing/2014/main" id="{D77413EA-42C8-E997-E182-B49791DF9C64}"/>
              </a:ext>
            </a:extLst>
          </p:cNvPr>
          <p:cNvSpPr>
            <a:spLocks noGrp="1"/>
          </p:cNvSpPr>
          <p:nvPr>
            <p:ph type="title"/>
          </p:nvPr>
        </p:nvSpPr>
        <p:spPr>
          <a:xfrm>
            <a:off x="636402" y="365125"/>
            <a:ext cx="6705691" cy="1325563"/>
          </a:xfrm>
        </p:spPr>
        <p:txBody>
          <a:bodyPr>
            <a:normAutofit/>
          </a:bodyPr>
          <a:lstStyle/>
          <a:p>
            <a:r>
              <a:rPr lang="en-US" b="0" dirty="0"/>
              <a:t>What does the DRF fund?</a:t>
            </a:r>
            <a:endParaRPr lang="en-AU" dirty="0"/>
          </a:p>
        </p:txBody>
      </p:sp>
    </p:spTree>
    <p:extLst>
      <p:ext uri="{BB962C8B-B14F-4D97-AF65-F5344CB8AC3E}">
        <p14:creationId xmlns:p14="http://schemas.microsoft.com/office/powerpoint/2010/main" val="301433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B51B-B505-3DE4-5D8C-11FEBF78C3B8}"/>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5AAABAB8-EEA9-9D58-D71D-8E2C4E282F31}"/>
              </a:ext>
            </a:extLst>
          </p:cNvPr>
          <p:cNvSpPr>
            <a:spLocks noGrp="1"/>
          </p:cNvSpPr>
          <p:nvPr>
            <p:ph type="title"/>
          </p:nvPr>
        </p:nvSpPr>
        <p:spPr>
          <a:xfrm>
            <a:off x="636402" y="365125"/>
            <a:ext cx="6705691" cy="1325563"/>
          </a:xfrm>
        </p:spPr>
        <p:txBody>
          <a:bodyPr>
            <a:normAutofit/>
          </a:bodyPr>
          <a:lstStyle/>
          <a:p>
            <a:r>
              <a:rPr lang="en-US" b="0" dirty="0"/>
              <a:t>Which natural hazards are eligible?</a:t>
            </a:r>
            <a:endParaRPr lang="en-AU" dirty="0"/>
          </a:p>
        </p:txBody>
      </p:sp>
      <p:sp>
        <p:nvSpPr>
          <p:cNvPr id="2" name="Rectangle: Rounded Corners 1">
            <a:extLst>
              <a:ext uri="{FF2B5EF4-FFF2-40B4-BE49-F238E27FC236}">
                <a16:creationId xmlns:a16="http://schemas.microsoft.com/office/drawing/2014/main" id="{587EC57E-EE46-914F-1DD5-3A009C48FDE6}"/>
              </a:ext>
            </a:extLst>
          </p:cNvPr>
          <p:cNvSpPr/>
          <p:nvPr/>
        </p:nvSpPr>
        <p:spPr>
          <a:xfrm>
            <a:off x="636402" y="2511235"/>
            <a:ext cx="10788567" cy="3278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dirty="0"/>
          </a:p>
          <a:p>
            <a:pPr marL="171450" lvl="0" indent="-171450">
              <a:buFont typeface="Arial" panose="020B0604020202020204" pitchFamily="34" charset="0"/>
              <a:buChar char="•"/>
            </a:pPr>
            <a:r>
              <a:rPr lang="en-AU" sz="1600" dirty="0"/>
              <a:t>Bushfire</a:t>
            </a:r>
          </a:p>
          <a:p>
            <a:pPr marL="171450" lvl="0" indent="-171450">
              <a:buFont typeface="Arial" panose="020B0604020202020204" pitchFamily="34" charset="0"/>
              <a:buChar char="•"/>
            </a:pPr>
            <a:r>
              <a:rPr lang="en-AU" sz="1600" dirty="0"/>
              <a:t>Earthquake</a:t>
            </a:r>
          </a:p>
          <a:p>
            <a:pPr marL="171450" lvl="0" indent="-171450">
              <a:buFont typeface="Arial" panose="020B0604020202020204" pitchFamily="34" charset="0"/>
              <a:buChar char="•"/>
            </a:pPr>
            <a:r>
              <a:rPr lang="en-AU" sz="1600" dirty="0"/>
              <a:t>Flood (including coastal floods/coastal inundation, riverine floods, and flash floods)</a:t>
            </a:r>
          </a:p>
          <a:p>
            <a:pPr marL="171450" lvl="0" indent="-171450">
              <a:buFont typeface="Arial" panose="020B0604020202020204" pitchFamily="34" charset="0"/>
              <a:buChar char="•"/>
            </a:pPr>
            <a:r>
              <a:rPr lang="en-AU" sz="1600" dirty="0"/>
              <a:t>Storm (including electrical storms, rain downbursts, blizzards, snow and hail) </a:t>
            </a:r>
          </a:p>
          <a:p>
            <a:pPr marL="171450" lvl="0" indent="-171450">
              <a:buFont typeface="Arial" panose="020B0604020202020204" pitchFamily="34" charset="0"/>
              <a:buChar char="•"/>
            </a:pPr>
            <a:r>
              <a:rPr lang="en-AU" sz="1600" dirty="0"/>
              <a:t>Cyclone (including tropical, ex-tropical, and sub-tropical cyclones, and intense low pressure systems such as east coast lows)</a:t>
            </a:r>
          </a:p>
          <a:p>
            <a:pPr marL="171450" lvl="0" indent="-171450">
              <a:buFont typeface="Arial" panose="020B0604020202020204" pitchFamily="34" charset="0"/>
              <a:buChar char="•"/>
            </a:pPr>
            <a:r>
              <a:rPr lang="en-AU" sz="1600" dirty="0"/>
              <a:t>Storm surge (including coastal erosion)</a:t>
            </a:r>
          </a:p>
          <a:p>
            <a:pPr marL="171450" lvl="0" indent="-171450">
              <a:buFont typeface="Arial" panose="020B0604020202020204" pitchFamily="34" charset="0"/>
              <a:buChar char="•"/>
            </a:pPr>
            <a:r>
              <a:rPr lang="en-AU" sz="1600" dirty="0"/>
              <a:t>Landslide (including avalanches, mud flows and rock slides)</a:t>
            </a:r>
          </a:p>
          <a:p>
            <a:pPr marL="171450" lvl="0" indent="-171450">
              <a:buFont typeface="Arial" panose="020B0604020202020204" pitchFamily="34" charset="0"/>
              <a:buChar char="•"/>
            </a:pPr>
            <a:r>
              <a:rPr lang="en-AU" sz="1600" dirty="0"/>
              <a:t>Tsunami</a:t>
            </a:r>
          </a:p>
          <a:p>
            <a:pPr marL="171450" lvl="0" indent="-171450">
              <a:buFont typeface="Arial" panose="020B0604020202020204" pitchFamily="34" charset="0"/>
              <a:buChar char="•"/>
            </a:pPr>
            <a:r>
              <a:rPr lang="en-AU" sz="1600" dirty="0"/>
              <a:t>Tornado</a:t>
            </a:r>
          </a:p>
          <a:p>
            <a:pPr marL="171450" lvl="0" indent="-171450">
              <a:buFont typeface="Arial" panose="020B0604020202020204" pitchFamily="34" charset="0"/>
              <a:buChar char="•"/>
            </a:pPr>
            <a:r>
              <a:rPr lang="en-AU" sz="1600" dirty="0"/>
              <a:t>Terrestrial heatwave</a:t>
            </a:r>
          </a:p>
        </p:txBody>
      </p:sp>
    </p:spTree>
    <p:extLst>
      <p:ext uri="{BB962C8B-B14F-4D97-AF65-F5344CB8AC3E}">
        <p14:creationId xmlns:p14="http://schemas.microsoft.com/office/powerpoint/2010/main" val="54391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7E47A-B45F-332E-F90E-D226DAEF77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BAF893-F488-0ED3-2117-5604936741C0}"/>
              </a:ext>
            </a:extLst>
          </p:cNvPr>
          <p:cNvSpPr>
            <a:spLocks noGrp="1"/>
          </p:cNvSpPr>
          <p:nvPr>
            <p:ph type="title"/>
          </p:nvPr>
        </p:nvSpPr>
        <p:spPr>
          <a:xfrm>
            <a:off x="636402" y="365125"/>
            <a:ext cx="6705691" cy="1325563"/>
          </a:xfrm>
        </p:spPr>
        <p:txBody>
          <a:bodyPr>
            <a:normAutofit/>
          </a:bodyPr>
          <a:lstStyle/>
          <a:p>
            <a:r>
              <a:rPr lang="en-US" b="0" dirty="0"/>
              <a:t>What makes a strong project?</a:t>
            </a:r>
            <a:endParaRPr lang="en-AU" dirty="0"/>
          </a:p>
        </p:txBody>
      </p:sp>
      <p:sp>
        <p:nvSpPr>
          <p:cNvPr id="5" name="TextBox 4">
            <a:extLst>
              <a:ext uri="{FF2B5EF4-FFF2-40B4-BE49-F238E27FC236}">
                <a16:creationId xmlns:a16="http://schemas.microsoft.com/office/drawing/2014/main" id="{C44F5A1F-2DCA-6D1B-E22A-2FBC1D414CE6}"/>
              </a:ext>
            </a:extLst>
          </p:cNvPr>
          <p:cNvSpPr txBox="1"/>
          <p:nvPr/>
        </p:nvSpPr>
        <p:spPr>
          <a:xfrm>
            <a:off x="624935" y="2260811"/>
            <a:ext cx="11043901" cy="3970318"/>
          </a:xfrm>
          <a:prstGeom prst="rect">
            <a:avLst/>
          </a:prstGeom>
          <a:noFill/>
        </p:spPr>
        <p:txBody>
          <a:bodyPr wrap="square" rtlCol="0">
            <a:spAutoFit/>
          </a:bodyPr>
          <a:lstStyle/>
          <a:p>
            <a:pPr algn="l" rtl="0" fontAlgn="base">
              <a:buNone/>
            </a:pPr>
            <a:r>
              <a:rPr lang="en-US" sz="1800" b="1" i="0" u="none" strike="noStrike" dirty="0">
                <a:solidFill>
                  <a:srgbClr val="01463E"/>
                </a:solidFill>
                <a:effectLst/>
              </a:rPr>
              <a:t>Address Clear Disaster Risk</a:t>
            </a:r>
            <a:r>
              <a:rPr lang="en-US" sz="1800" b="0" i="0" dirty="0">
                <a:solidFill>
                  <a:srgbClr val="01463E"/>
                </a:solidFill>
                <a:effectLst/>
              </a:rPr>
              <a:t>​</a:t>
            </a:r>
            <a:endParaRPr lang="en-US" b="0" i="0" dirty="0">
              <a:solidFill>
                <a:srgbClr val="01463E"/>
              </a:solidFill>
              <a:effectLst/>
            </a:endParaRPr>
          </a:p>
          <a:p>
            <a:pPr algn="l" rtl="0" fontAlgn="base">
              <a:buNone/>
            </a:pPr>
            <a:r>
              <a:rPr lang="en-US" sz="1800" b="0" i="0" u="none" strike="noStrike" dirty="0">
                <a:solidFill>
                  <a:srgbClr val="01463E"/>
                </a:solidFill>
                <a:effectLst/>
              </a:rPr>
              <a:t>Strong projects </a:t>
            </a:r>
            <a:r>
              <a:rPr lang="en-US" dirty="0">
                <a:solidFill>
                  <a:srgbClr val="01463E"/>
                </a:solidFill>
              </a:rPr>
              <a:t>identify and </a:t>
            </a:r>
            <a:r>
              <a:rPr lang="en-US" sz="1800" b="0" i="0" u="none" strike="noStrike" dirty="0">
                <a:solidFill>
                  <a:srgbClr val="01463E"/>
                </a:solidFill>
                <a:effectLst/>
              </a:rPr>
              <a:t>address disaster risks using evidence like risk assessments and historical data.</a:t>
            </a:r>
          </a:p>
          <a:p>
            <a:pPr algn="l" rtl="0" fontAlgn="base">
              <a:buNone/>
            </a:pPr>
            <a:r>
              <a:rPr lang="en-US" sz="1800" b="0" i="0" dirty="0">
                <a:solidFill>
                  <a:srgbClr val="01463E"/>
                </a:solidFill>
                <a:effectLst/>
              </a:rPr>
              <a:t>​</a:t>
            </a:r>
            <a:endParaRPr lang="en-US" b="0" i="0" dirty="0">
              <a:solidFill>
                <a:srgbClr val="01463E"/>
              </a:solidFill>
              <a:effectLst/>
            </a:endParaRPr>
          </a:p>
          <a:p>
            <a:pPr algn="l" rtl="0" fontAlgn="base">
              <a:buNone/>
            </a:pPr>
            <a:r>
              <a:rPr lang="en-US" sz="1800" b="1" i="0" u="none" strike="noStrike" dirty="0">
                <a:solidFill>
                  <a:srgbClr val="01463E"/>
                </a:solidFill>
                <a:effectLst/>
              </a:rPr>
              <a:t>Align with Plans</a:t>
            </a:r>
            <a:r>
              <a:rPr lang="en-US" sz="1800" b="1" i="0" dirty="0">
                <a:solidFill>
                  <a:srgbClr val="01463E"/>
                </a:solidFill>
                <a:effectLst/>
              </a:rPr>
              <a:t>​ and National Priorities</a:t>
            </a:r>
            <a:endParaRPr lang="en-US" b="1" i="0" dirty="0">
              <a:solidFill>
                <a:srgbClr val="01463E"/>
              </a:solidFill>
              <a:effectLst/>
            </a:endParaRPr>
          </a:p>
          <a:p>
            <a:pPr algn="l" rtl="0" fontAlgn="base">
              <a:buNone/>
            </a:pPr>
            <a:r>
              <a:rPr lang="en-US" sz="1800" b="0" i="0" u="none" strike="noStrike" dirty="0">
                <a:solidFill>
                  <a:srgbClr val="01463E"/>
                </a:solidFill>
                <a:effectLst/>
              </a:rPr>
              <a:t>Projects should align with local, state and/or national hazard mitigation plans and resilience strategies, and </a:t>
            </a:r>
            <a:r>
              <a:rPr lang="en-US" sz="1800" b="0" i="0" u="sng" strike="noStrike" dirty="0">
                <a:solidFill>
                  <a:srgbClr val="01463E"/>
                </a:solidFill>
                <a:effectLst/>
              </a:rPr>
              <a:t>must</a:t>
            </a:r>
            <a:r>
              <a:rPr lang="en-US" sz="1800" b="0" i="0" u="none" strike="noStrike" dirty="0">
                <a:solidFill>
                  <a:srgbClr val="01463E"/>
                </a:solidFill>
                <a:effectLst/>
              </a:rPr>
              <a:t> support one or more national actions under the </a:t>
            </a:r>
            <a:r>
              <a:rPr lang="en-US" sz="1800" b="0" i="1" u="none" strike="noStrike" dirty="0">
                <a:solidFill>
                  <a:srgbClr val="01463E"/>
                </a:solidFill>
                <a:effectLst/>
              </a:rPr>
              <a:t>Second National Action Plan to implement the National Disaster Risk Reduction Framework</a:t>
            </a:r>
            <a:r>
              <a:rPr lang="en-US" sz="1800" b="0" i="0" u="none" strike="noStrike" dirty="0">
                <a:solidFill>
                  <a:srgbClr val="01463E"/>
                </a:solidFill>
                <a:effectLst/>
              </a:rPr>
              <a:t>.</a:t>
            </a:r>
          </a:p>
          <a:p>
            <a:pPr algn="l" rtl="0" fontAlgn="base">
              <a:buNone/>
            </a:pPr>
            <a:r>
              <a:rPr lang="en-US" sz="1800" b="0" i="0" dirty="0">
                <a:solidFill>
                  <a:srgbClr val="01463E"/>
                </a:solidFill>
                <a:effectLst/>
              </a:rPr>
              <a:t>​</a:t>
            </a:r>
            <a:endParaRPr lang="en-US" b="0" i="0" dirty="0">
              <a:solidFill>
                <a:srgbClr val="01463E"/>
              </a:solidFill>
              <a:effectLst/>
            </a:endParaRPr>
          </a:p>
          <a:p>
            <a:pPr algn="l" rtl="0" fontAlgn="base">
              <a:buNone/>
            </a:pPr>
            <a:r>
              <a:rPr lang="en-US" sz="1800" b="1" i="0" u="none" strike="noStrike" dirty="0">
                <a:solidFill>
                  <a:srgbClr val="01463E"/>
                </a:solidFill>
                <a:effectLst/>
              </a:rPr>
              <a:t>Deliver Enduring Benefits</a:t>
            </a:r>
            <a:r>
              <a:rPr lang="en-US" sz="1800" b="0" i="0" dirty="0">
                <a:solidFill>
                  <a:srgbClr val="01463E"/>
                </a:solidFill>
                <a:effectLst/>
              </a:rPr>
              <a:t>​</a:t>
            </a:r>
            <a:endParaRPr lang="en-US" b="0" i="0" dirty="0">
              <a:solidFill>
                <a:srgbClr val="01463E"/>
              </a:solidFill>
              <a:effectLst/>
            </a:endParaRPr>
          </a:p>
          <a:p>
            <a:pPr algn="l" rtl="0" fontAlgn="base">
              <a:buNone/>
            </a:pPr>
            <a:r>
              <a:rPr lang="en-US" sz="1800" b="0" i="0" u="none" strike="noStrike" dirty="0">
                <a:solidFill>
                  <a:srgbClr val="01463E"/>
                </a:solidFill>
                <a:effectLst/>
              </a:rPr>
              <a:t>Projects must deliver lasting risk reduction and resilience benefits beyond the life of the project.</a:t>
            </a:r>
          </a:p>
          <a:p>
            <a:pPr algn="l" rtl="0" fontAlgn="base">
              <a:buNone/>
            </a:pPr>
            <a:r>
              <a:rPr lang="en-US" sz="1800" b="0" i="0" dirty="0">
                <a:solidFill>
                  <a:srgbClr val="01463E"/>
                </a:solidFill>
                <a:effectLst/>
              </a:rPr>
              <a:t>​</a:t>
            </a:r>
            <a:endParaRPr lang="en-US" b="0" i="0" dirty="0">
              <a:solidFill>
                <a:srgbClr val="01463E"/>
              </a:solidFill>
              <a:effectLst/>
            </a:endParaRPr>
          </a:p>
          <a:p>
            <a:pPr algn="l" rtl="0" fontAlgn="base">
              <a:buNone/>
            </a:pPr>
            <a:r>
              <a:rPr lang="en-US" sz="1800" b="1" i="0" u="none" strike="noStrike" dirty="0">
                <a:solidFill>
                  <a:srgbClr val="01463E"/>
                </a:solidFill>
                <a:effectLst/>
              </a:rPr>
              <a:t>Realistic and Achievable</a:t>
            </a:r>
            <a:r>
              <a:rPr lang="en-US" sz="1800" b="0" i="0" dirty="0">
                <a:solidFill>
                  <a:srgbClr val="01463E"/>
                </a:solidFill>
                <a:effectLst/>
              </a:rPr>
              <a:t>​</a:t>
            </a:r>
            <a:endParaRPr lang="en-US" b="0" i="0" dirty="0">
              <a:solidFill>
                <a:srgbClr val="01463E"/>
              </a:solidFill>
              <a:effectLst/>
            </a:endParaRPr>
          </a:p>
          <a:p>
            <a:pPr algn="l" rtl="0" fontAlgn="base">
              <a:buNone/>
            </a:pPr>
            <a:r>
              <a:rPr lang="en-US" sz="1800" b="0" i="0" u="none" strike="noStrike" dirty="0">
                <a:solidFill>
                  <a:srgbClr val="01463E"/>
                </a:solidFill>
                <a:effectLst/>
              </a:rPr>
              <a:t>Projects have clear scope, realistic budgets (prepared by qualified professionals for infrastructure projects), and feasible delivery pathways (including prior consultation with affected communities).</a:t>
            </a:r>
            <a:endParaRPr lang="en-AU" dirty="0">
              <a:solidFill>
                <a:srgbClr val="003C58"/>
              </a:solidFill>
            </a:endParaRPr>
          </a:p>
        </p:txBody>
      </p:sp>
    </p:spTree>
    <p:extLst>
      <p:ext uri="{BB962C8B-B14F-4D97-AF65-F5344CB8AC3E}">
        <p14:creationId xmlns:p14="http://schemas.microsoft.com/office/powerpoint/2010/main" val="2849048067"/>
      </p:ext>
    </p:extLst>
  </p:cSld>
  <p:clrMapOvr>
    <a:masterClrMapping/>
  </p:clrMapOvr>
</p:sld>
</file>

<file path=ppt/theme/theme1.xml><?xml version="1.0" encoding="utf-8"?>
<a:theme xmlns:a="http://schemas.openxmlformats.org/drawingml/2006/main" name="Office Theme">
  <a:themeElements>
    <a:clrScheme name="NEMA">
      <a:dk1>
        <a:srgbClr val="FFFFFF"/>
      </a:dk1>
      <a:lt1>
        <a:srgbClr val="FFFFFF"/>
      </a:lt1>
      <a:dk2>
        <a:srgbClr val="003E5A"/>
      </a:dk2>
      <a:lt2>
        <a:srgbClr val="00797A"/>
      </a:lt2>
      <a:accent1>
        <a:srgbClr val="F2AF00"/>
      </a:accent1>
      <a:accent2>
        <a:srgbClr val="B94527"/>
      </a:accent2>
      <a:accent3>
        <a:srgbClr val="D47B22"/>
      </a:accent3>
      <a:accent4>
        <a:srgbClr val="E8D4C1"/>
      </a:accent4>
      <a:accent5>
        <a:srgbClr val="005260"/>
      </a:accent5>
      <a:accent6>
        <a:srgbClr val="2D7592"/>
      </a:accent6>
      <a:hlink>
        <a:srgbClr val="0563C1"/>
      </a:hlink>
      <a:folHlink>
        <a:srgbClr val="0563C1"/>
      </a:folHlink>
    </a:clrScheme>
    <a:fontScheme name="NEM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EC446A-54D9-4FD8-A8D1-E61747B1F1B9}" vid="{676D77A7-3B59-4242-B6F7-CD747C8DD7D1}"/>
    </a:ext>
  </a:extLst>
</a:theme>
</file>

<file path=ppt/theme/theme2.xml><?xml version="1.0" encoding="utf-8"?>
<a:theme xmlns:a="http://schemas.openxmlformats.org/drawingml/2006/main" name="Custom Design">
  <a:themeElements>
    <a:clrScheme name="Custom 1">
      <a:dk1>
        <a:srgbClr val="FFFFFF"/>
      </a:dk1>
      <a:lt1>
        <a:srgbClr val="FFFFFF"/>
      </a:lt1>
      <a:dk2>
        <a:srgbClr val="003E5A"/>
      </a:dk2>
      <a:lt2>
        <a:srgbClr val="00797A"/>
      </a:lt2>
      <a:accent1>
        <a:srgbClr val="003E5A"/>
      </a:accent1>
      <a:accent2>
        <a:srgbClr val="B94527"/>
      </a:accent2>
      <a:accent3>
        <a:srgbClr val="D47B22"/>
      </a:accent3>
      <a:accent4>
        <a:srgbClr val="E8D4C1"/>
      </a:accent4>
      <a:accent5>
        <a:srgbClr val="005260"/>
      </a:accent5>
      <a:accent6>
        <a:srgbClr val="2D7592"/>
      </a:accent6>
      <a:hlink>
        <a:srgbClr val="0563C1"/>
      </a:hlink>
      <a:folHlink>
        <a:srgbClr val="0563C1"/>
      </a:folHlink>
    </a:clrScheme>
    <a:fontScheme name="NEM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EC446A-54D9-4FD8-A8D1-E61747B1F1B9}" vid="{6E33C659-C645-4EF2-B696-9F57B621BE9E}"/>
    </a:ext>
  </a:extLst>
</a:theme>
</file>

<file path=ppt/theme/theme3.xml><?xml version="1.0" encoding="utf-8"?>
<a:theme xmlns:a="http://schemas.openxmlformats.org/drawingml/2006/main" name="Danbang">
  <a:themeElements>
    <a:clrScheme name="NEMA">
      <a:dk1>
        <a:srgbClr val="FFFFFF"/>
      </a:dk1>
      <a:lt1>
        <a:srgbClr val="FFFFFF"/>
      </a:lt1>
      <a:dk2>
        <a:srgbClr val="003E5A"/>
      </a:dk2>
      <a:lt2>
        <a:srgbClr val="00797A"/>
      </a:lt2>
      <a:accent1>
        <a:srgbClr val="F2AF00"/>
      </a:accent1>
      <a:accent2>
        <a:srgbClr val="B94527"/>
      </a:accent2>
      <a:accent3>
        <a:srgbClr val="D47B22"/>
      </a:accent3>
      <a:accent4>
        <a:srgbClr val="E8D4C1"/>
      </a:accent4>
      <a:accent5>
        <a:srgbClr val="005260"/>
      </a:accent5>
      <a:accent6>
        <a:srgbClr val="2D7592"/>
      </a:accent6>
      <a:hlink>
        <a:srgbClr val="0563C1"/>
      </a:hlink>
      <a:folHlink>
        <a:srgbClr val="0563C1"/>
      </a:folHlink>
    </a:clrScheme>
    <a:fontScheme name="NEM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EC446A-54D9-4FD8-A8D1-E61747B1F1B9}" vid="{676D77A7-3B59-4242-B6F7-CD747C8DD7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NEMA Powerpoint</Template>
  <TotalTime>0</TotalTime>
  <Words>3834</Words>
  <Application>Microsoft Office PowerPoint</Application>
  <PresentationFormat>Widescreen</PresentationFormat>
  <Paragraphs>306</Paragraphs>
  <Slides>16</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Aptos</vt:lpstr>
      <vt:lpstr>Arial</vt:lpstr>
      <vt:lpstr>Calibri</vt:lpstr>
      <vt:lpstr>Office Theme</vt:lpstr>
      <vt:lpstr>Custom Design</vt:lpstr>
      <vt:lpstr>Danbang</vt:lpstr>
      <vt:lpstr>PowerPoint Presentation</vt:lpstr>
      <vt:lpstr>PowerPoint Presentation</vt:lpstr>
      <vt:lpstr>Briefing Overview</vt:lpstr>
      <vt:lpstr>What is the Disaster Ready Fund?</vt:lpstr>
      <vt:lpstr>How much funding is available?</vt:lpstr>
      <vt:lpstr>Who can apply?</vt:lpstr>
      <vt:lpstr>What does the DRF fund?</vt:lpstr>
      <vt:lpstr>Which natural hazards are eligible?</vt:lpstr>
      <vt:lpstr>What makes a strong project?</vt:lpstr>
      <vt:lpstr>Priority areas for Round Four</vt:lpstr>
      <vt:lpstr>Project timeframes</vt:lpstr>
      <vt:lpstr>Business as Usual (BAU)</vt:lpstr>
      <vt:lpstr>Co-contributions</vt:lpstr>
      <vt:lpstr>Application and Assessment Process</vt:lpstr>
      <vt:lpstr>Timeline</vt:lpstr>
      <vt:lpstr>Resources and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2026-05-21T02:30:51Z</dcterms:created>
  <dcterms:modified xsi:type="dcterms:W3CDTF">2026-05-21T02:32:26Z</dcterms:modified>
</cp:coreProperties>
</file>